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62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6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C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80AD9A-ECE3-4B7E-8124-03EA7DDE9C67}" v="43" dt="2022-11-11T14:01:31.488"/>
    <p1510:client id="{DD2D6840-75BF-47E3-94C1-84F2413208E3}" v="16" vWet="18" dt="2022-11-11T13:56:34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686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hle, Anna" userId="S::anna.pohle@imw.fraunhofer.de::16a6489d-70b7-47ae-9c1e-49174003741c" providerId="AD" clId="Web-{AAB20783-532E-429B-B71D-A06FB529668E}"/>
    <pc:docChg chg="addSld modSld">
      <pc:chgData name="Pohle, Anna" userId="S::anna.pohle@imw.fraunhofer.de::16a6489d-70b7-47ae-9c1e-49174003741c" providerId="AD" clId="Web-{AAB20783-532E-429B-B71D-A06FB529668E}" dt="2022-09-26T12:48:54.643" v="123" actId="1076"/>
      <pc:docMkLst>
        <pc:docMk/>
      </pc:docMkLst>
      <pc:sldChg chg="addSp modSp new">
        <pc:chgData name="Pohle, Anna" userId="S::anna.pohle@imw.fraunhofer.de::16a6489d-70b7-47ae-9c1e-49174003741c" providerId="AD" clId="Web-{AAB20783-532E-429B-B71D-A06FB529668E}" dt="2022-09-26T12:48:54.643" v="123" actId="1076"/>
        <pc:sldMkLst>
          <pc:docMk/>
          <pc:sldMk cId="1796093253" sldId="257"/>
        </pc:sldMkLst>
        <pc:spChg chg="mod">
          <ac:chgData name="Pohle, Anna" userId="S::anna.pohle@imw.fraunhofer.de::16a6489d-70b7-47ae-9c1e-49174003741c" providerId="AD" clId="Web-{AAB20783-532E-429B-B71D-A06FB529668E}" dt="2022-09-26T12:47:54.266" v="114" actId="20577"/>
          <ac:spMkLst>
            <pc:docMk/>
            <pc:sldMk cId="1796093253" sldId="257"/>
            <ac:spMk id="3" creationId="{A01D12BF-5205-3A77-DB27-B24EC4E4C7DF}"/>
          </ac:spMkLst>
        </pc:spChg>
        <pc:picChg chg="add mod">
          <ac:chgData name="Pohle, Anna" userId="S::anna.pohle@imw.fraunhofer.de::16a6489d-70b7-47ae-9c1e-49174003741c" providerId="AD" clId="Web-{AAB20783-532E-429B-B71D-A06FB529668E}" dt="2022-09-26T12:48:54.643" v="123" actId="1076"/>
          <ac:picMkLst>
            <pc:docMk/>
            <pc:sldMk cId="1796093253" sldId="257"/>
            <ac:picMk id="4" creationId="{148FA019-E336-9A62-DEAC-BA686CFD1990}"/>
          </ac:picMkLst>
        </pc:picChg>
        <pc:picChg chg="add mod">
          <ac:chgData name="Pohle, Anna" userId="S::anna.pohle@imw.fraunhofer.de::16a6489d-70b7-47ae-9c1e-49174003741c" providerId="AD" clId="Web-{AAB20783-532E-429B-B71D-A06FB529668E}" dt="2022-09-26T12:48:48.033" v="120" actId="1076"/>
          <ac:picMkLst>
            <pc:docMk/>
            <pc:sldMk cId="1796093253" sldId="257"/>
            <ac:picMk id="5" creationId="{CEDDE4C5-DFD5-46D3-D6D4-C7A44438BF0C}"/>
          </ac:picMkLst>
        </pc:picChg>
      </pc:sldChg>
    </pc:docChg>
  </pc:docChgLst>
  <pc:docChgLst>
    <pc:chgData name="Pohle, Anna" userId="S::anna.pohle@imw.fraunhofer.de::16a6489d-70b7-47ae-9c1e-49174003741c" providerId="AD" clId="Web-{AA694AF6-F305-4669-B476-24075C705465}"/>
    <pc:docChg chg="modSld sldOrd">
      <pc:chgData name="Pohle, Anna" userId="S::anna.pohle@imw.fraunhofer.de::16a6489d-70b7-47ae-9c1e-49174003741c" providerId="AD" clId="Web-{AA694AF6-F305-4669-B476-24075C705465}" dt="2022-10-18T11:33:35.192" v="31" actId="20577"/>
      <pc:docMkLst>
        <pc:docMk/>
      </pc:docMkLst>
      <pc:sldChg chg="modSp ord">
        <pc:chgData name="Pohle, Anna" userId="S::anna.pohle@imw.fraunhofer.de::16a6489d-70b7-47ae-9c1e-49174003741c" providerId="AD" clId="Web-{AA694AF6-F305-4669-B476-24075C705465}" dt="2022-10-18T11:33:35.192" v="31" actId="20577"/>
        <pc:sldMkLst>
          <pc:docMk/>
          <pc:sldMk cId="1238619268" sldId="259"/>
        </pc:sldMkLst>
        <pc:spChg chg="mod">
          <ac:chgData name="Pohle, Anna" userId="S::anna.pohle@imw.fraunhofer.de::16a6489d-70b7-47ae-9c1e-49174003741c" providerId="AD" clId="Web-{AA694AF6-F305-4669-B476-24075C705465}" dt="2022-10-18T11:33:35.192" v="31" actId="20577"/>
          <ac:spMkLst>
            <pc:docMk/>
            <pc:sldMk cId="1238619268" sldId="259"/>
            <ac:spMk id="2" creationId="{1833396F-3422-865D-9D3F-0DA088B3D2F3}"/>
          </ac:spMkLst>
        </pc:spChg>
        <pc:spChg chg="mod">
          <ac:chgData name="Pohle, Anna" userId="S::anna.pohle@imw.fraunhofer.de::16a6489d-70b7-47ae-9c1e-49174003741c" providerId="AD" clId="Web-{AA694AF6-F305-4669-B476-24075C705465}" dt="2022-10-18T11:33:26.645" v="28" actId="20577"/>
          <ac:spMkLst>
            <pc:docMk/>
            <pc:sldMk cId="1238619268" sldId="259"/>
            <ac:spMk id="3" creationId="{D85C5BCB-D8E6-7354-223B-746A35BE1E66}"/>
          </ac:spMkLst>
        </pc:spChg>
      </pc:sldChg>
    </pc:docChg>
  </pc:docChgLst>
  <pc:docChgLst>
    <pc:chgData name="Wirthmüller, Chinyere" userId="be77f647-011b-46e6-b52a-5dbb36bc41ee" providerId="ADAL" clId="{9580AD9A-ECE3-4B7E-8124-03EA7DDE9C67}"/>
    <pc:docChg chg="addSld delSld modMainMaster">
      <pc:chgData name="Wirthmüller, Chinyere" userId="be77f647-011b-46e6-b52a-5dbb36bc41ee" providerId="ADAL" clId="{9580AD9A-ECE3-4B7E-8124-03EA7DDE9C67}" dt="2022-11-11T14:01:31.487" v="43" actId="20577"/>
      <pc:docMkLst>
        <pc:docMk/>
      </pc:docMkLst>
      <pc:sldChg chg="del">
        <pc:chgData name="Wirthmüller, Chinyere" userId="be77f647-011b-46e6-b52a-5dbb36bc41ee" providerId="ADAL" clId="{9580AD9A-ECE3-4B7E-8124-03EA7DDE9C67}" dt="2022-11-11T13:56:21.246" v="1" actId="47"/>
        <pc:sldMkLst>
          <pc:docMk/>
          <pc:sldMk cId="213301667" sldId="258"/>
        </pc:sldMkLst>
      </pc:sldChg>
      <pc:sldChg chg="new">
        <pc:chgData name="Wirthmüller, Chinyere" userId="be77f647-011b-46e6-b52a-5dbb36bc41ee" providerId="ADAL" clId="{9580AD9A-ECE3-4B7E-8124-03EA7DDE9C67}" dt="2022-11-11T13:56:19.308" v="0" actId="680"/>
        <pc:sldMkLst>
          <pc:docMk/>
          <pc:sldMk cId="3463513081" sldId="262"/>
        </pc:sldMkLst>
      </pc:sldChg>
      <pc:sldMasterChg chg="modSldLayout">
        <pc:chgData name="Wirthmüller, Chinyere" userId="be77f647-011b-46e6-b52a-5dbb36bc41ee" providerId="ADAL" clId="{9580AD9A-ECE3-4B7E-8124-03EA7DDE9C67}" dt="2022-11-11T14:01:31.487" v="43" actId="20577"/>
        <pc:sldMasterMkLst>
          <pc:docMk/>
          <pc:sldMasterMk cId="3865971436" sldId="2147483660"/>
        </pc:sldMasterMkLst>
        <pc:sldLayoutChg chg="addSp modSp mod">
          <pc:chgData name="Wirthmüller, Chinyere" userId="be77f647-011b-46e6-b52a-5dbb36bc41ee" providerId="ADAL" clId="{9580AD9A-ECE3-4B7E-8124-03EA7DDE9C67}" dt="2022-11-11T14:01:31.487" v="43" actId="20577"/>
          <pc:sldLayoutMkLst>
            <pc:docMk/>
            <pc:sldMasterMk cId="3865971436" sldId="2147483660"/>
            <pc:sldLayoutMk cId="1942209414" sldId="2147483683"/>
          </pc:sldLayoutMkLst>
          <pc:spChg chg="add mod">
            <ac:chgData name="Wirthmüller, Chinyere" userId="be77f647-011b-46e6-b52a-5dbb36bc41ee" providerId="ADAL" clId="{9580AD9A-ECE3-4B7E-8124-03EA7DDE9C67}" dt="2022-11-11T13:57:18.070" v="5" actId="1036"/>
            <ac:spMkLst>
              <pc:docMk/>
              <pc:sldMasterMk cId="3865971436" sldId="2147483660"/>
              <pc:sldLayoutMk cId="1942209414" sldId="2147483683"/>
              <ac:spMk id="32" creationId="{605AC750-08DA-4420-B8E7-BAB6646F0108}"/>
            </ac:spMkLst>
          </pc:spChg>
          <pc:spChg chg="mod">
            <ac:chgData name="Wirthmüller, Chinyere" userId="be77f647-011b-46e6-b52a-5dbb36bc41ee" providerId="ADAL" clId="{9580AD9A-ECE3-4B7E-8124-03EA7DDE9C67}" dt="2022-11-11T14:01:31.487" v="43" actId="20577"/>
            <ac:spMkLst>
              <pc:docMk/>
              <pc:sldMasterMk cId="3865971436" sldId="2147483660"/>
              <pc:sldLayoutMk cId="1942209414" sldId="2147483683"/>
              <ac:spMk id="57" creationId="{4CDEAD4A-A8D7-47C1-9383-A3ED65F3AD85}"/>
            </ac:spMkLst>
          </pc:spChg>
        </pc:sldLayoutChg>
      </pc:sldMasterChg>
    </pc:docChg>
  </pc:docChgLst>
  <pc:docChgLst>
    <pc:chgData name="Pohle, Anna" userId="S::anna.pohle@imw.fraunhofer.de::16a6489d-70b7-47ae-9c1e-49174003741c" providerId="AD" clId="Web-{B80E3DB1-23C9-4E95-AB38-20EF376C7030}"/>
    <pc:docChg chg="addSld modSld">
      <pc:chgData name="Pohle, Anna" userId="S::anna.pohle@imw.fraunhofer.de::16a6489d-70b7-47ae-9c1e-49174003741c" providerId="AD" clId="Web-{B80E3DB1-23C9-4E95-AB38-20EF376C7030}" dt="2022-10-18T11:11:46.110" v="95" actId="20577"/>
      <pc:docMkLst>
        <pc:docMk/>
      </pc:docMkLst>
      <pc:sldChg chg="modSp">
        <pc:chgData name="Pohle, Anna" userId="S::anna.pohle@imw.fraunhofer.de::16a6489d-70b7-47ae-9c1e-49174003741c" providerId="AD" clId="Web-{B80E3DB1-23C9-4E95-AB38-20EF376C7030}" dt="2022-10-18T11:11:46.110" v="95" actId="20577"/>
        <pc:sldMkLst>
          <pc:docMk/>
          <pc:sldMk cId="1796093253" sldId="257"/>
        </pc:sldMkLst>
        <pc:spChg chg="mod">
          <ac:chgData name="Pohle, Anna" userId="S::anna.pohle@imw.fraunhofer.de::16a6489d-70b7-47ae-9c1e-49174003741c" providerId="AD" clId="Web-{B80E3DB1-23C9-4E95-AB38-20EF376C7030}" dt="2022-10-18T11:11:46.110" v="95" actId="20577"/>
          <ac:spMkLst>
            <pc:docMk/>
            <pc:sldMk cId="1796093253" sldId="257"/>
            <ac:spMk id="3" creationId="{A01D12BF-5205-3A77-DB27-B24EC4E4C7DF}"/>
          </ac:spMkLst>
        </pc:spChg>
        <pc:picChg chg="mod">
          <ac:chgData name="Pohle, Anna" userId="S::anna.pohle@imw.fraunhofer.de::16a6489d-70b7-47ae-9c1e-49174003741c" providerId="AD" clId="Web-{B80E3DB1-23C9-4E95-AB38-20EF376C7030}" dt="2022-10-18T11:10:33.265" v="49" actId="1076"/>
          <ac:picMkLst>
            <pc:docMk/>
            <pc:sldMk cId="1796093253" sldId="257"/>
            <ac:picMk id="4" creationId="{148FA019-E336-9A62-DEAC-BA686CFD1990}"/>
          </ac:picMkLst>
        </pc:picChg>
      </pc:sldChg>
      <pc:sldChg chg="modSp new">
        <pc:chgData name="Pohle, Anna" userId="S::anna.pohle@imw.fraunhofer.de::16a6489d-70b7-47ae-9c1e-49174003741c" providerId="AD" clId="Web-{B80E3DB1-23C9-4E95-AB38-20EF376C7030}" dt="2022-10-18T11:11:15.906" v="83" actId="20577"/>
        <pc:sldMkLst>
          <pc:docMk/>
          <pc:sldMk cId="1238619268" sldId="259"/>
        </pc:sldMkLst>
        <pc:spChg chg="mod">
          <ac:chgData name="Pohle, Anna" userId="S::anna.pohle@imw.fraunhofer.de::16a6489d-70b7-47ae-9c1e-49174003741c" providerId="AD" clId="Web-{B80E3DB1-23C9-4E95-AB38-20EF376C7030}" dt="2022-10-18T11:09:27.716" v="10" actId="20577"/>
          <ac:spMkLst>
            <pc:docMk/>
            <pc:sldMk cId="1238619268" sldId="259"/>
            <ac:spMk id="2" creationId="{1833396F-3422-865D-9D3F-0DA088B3D2F3}"/>
          </ac:spMkLst>
        </pc:spChg>
        <pc:spChg chg="mod">
          <ac:chgData name="Pohle, Anna" userId="S::anna.pohle@imw.fraunhofer.de::16a6489d-70b7-47ae-9c1e-49174003741c" providerId="AD" clId="Web-{B80E3DB1-23C9-4E95-AB38-20EF376C7030}" dt="2022-10-18T11:11:15.906" v="83" actId="20577"/>
          <ac:spMkLst>
            <pc:docMk/>
            <pc:sldMk cId="1238619268" sldId="259"/>
            <ac:spMk id="3" creationId="{D85C5BCB-D8E6-7354-223B-746A35BE1E66}"/>
          </ac:spMkLst>
        </pc:spChg>
      </pc:sldChg>
    </pc:docChg>
  </pc:docChgLst>
  <pc:docChgLst>
    <pc:chgData name="Wirthmüller, Chinyere" userId="be77f647-011b-46e6-b52a-5dbb36bc41ee" providerId="ADAL" clId="{85E85E9D-99E5-4818-A175-0FC0B6D2B707}"/>
    <pc:docChg chg="undo redo custSel addSld delSld modSld sldOrd delMainMaster modMainMaster">
      <pc:chgData name="Wirthmüller, Chinyere" userId="be77f647-011b-46e6-b52a-5dbb36bc41ee" providerId="ADAL" clId="{85E85E9D-99E5-4818-A175-0FC0B6D2B707}" dt="2022-10-31T12:58:37.781" v="1837" actId="47"/>
      <pc:docMkLst>
        <pc:docMk/>
      </pc:docMkLst>
      <pc:sldChg chg="del">
        <pc:chgData name="Wirthmüller, Chinyere" userId="be77f647-011b-46e6-b52a-5dbb36bc41ee" providerId="ADAL" clId="{85E85E9D-99E5-4818-A175-0FC0B6D2B707}" dt="2022-10-24T16:21:44.686" v="45" actId="47"/>
        <pc:sldMkLst>
          <pc:docMk/>
          <pc:sldMk cId="1577499883" sldId="256"/>
        </pc:sldMkLst>
      </pc:sldChg>
      <pc:sldChg chg="addSp delSp modSp new del mod modClrScheme chgLayout">
        <pc:chgData name="Wirthmüller, Chinyere" userId="be77f647-011b-46e6-b52a-5dbb36bc41ee" providerId="ADAL" clId="{85E85E9D-99E5-4818-A175-0FC0B6D2B707}" dt="2022-10-31T12:55:40.702" v="1828" actId="47"/>
        <pc:sldMkLst>
          <pc:docMk/>
          <pc:sldMk cId="1990959360" sldId="256"/>
        </pc:sldMkLst>
        <pc:spChg chg="del mod ord">
          <ac:chgData name="Wirthmüller, Chinyere" userId="be77f647-011b-46e6-b52a-5dbb36bc41ee" providerId="ADAL" clId="{85E85E9D-99E5-4818-A175-0FC0B6D2B707}" dt="2022-10-31T12:52:55.612" v="1771" actId="700"/>
          <ac:spMkLst>
            <pc:docMk/>
            <pc:sldMk cId="1990959360" sldId="256"/>
            <ac:spMk id="2" creationId="{42873123-C003-4986-99AC-8171F211AEC0}"/>
          </ac:spMkLst>
        </pc:spChg>
        <pc:spChg chg="del mod ord">
          <ac:chgData name="Wirthmüller, Chinyere" userId="be77f647-011b-46e6-b52a-5dbb36bc41ee" providerId="ADAL" clId="{85E85E9D-99E5-4818-A175-0FC0B6D2B707}" dt="2022-10-31T12:52:55.612" v="1771" actId="700"/>
          <ac:spMkLst>
            <pc:docMk/>
            <pc:sldMk cId="1990959360" sldId="256"/>
            <ac:spMk id="3" creationId="{69F4A2AA-3E73-4590-84F7-6D17CCC50848}"/>
          </ac:spMkLst>
        </pc:spChg>
        <pc:spChg chg="add mod ord">
          <ac:chgData name="Wirthmüller, Chinyere" userId="be77f647-011b-46e6-b52a-5dbb36bc41ee" providerId="ADAL" clId="{85E85E9D-99E5-4818-A175-0FC0B6D2B707}" dt="2022-10-31T12:53:20.922" v="1784" actId="20577"/>
          <ac:spMkLst>
            <pc:docMk/>
            <pc:sldMk cId="1990959360" sldId="256"/>
            <ac:spMk id="4" creationId="{2242945B-437A-419D-B07F-8C6D693B8574}"/>
          </ac:spMkLst>
        </pc:spChg>
        <pc:spChg chg="add mod ord">
          <ac:chgData name="Wirthmüller, Chinyere" userId="be77f647-011b-46e6-b52a-5dbb36bc41ee" providerId="ADAL" clId="{85E85E9D-99E5-4818-A175-0FC0B6D2B707}" dt="2022-10-31T12:53:22.064" v="1788" actId="20577"/>
          <ac:spMkLst>
            <pc:docMk/>
            <pc:sldMk cId="1990959360" sldId="256"/>
            <ac:spMk id="5" creationId="{E8409F96-14B9-423C-BDCB-1BA769DA2C23}"/>
          </ac:spMkLst>
        </pc:spChg>
        <pc:spChg chg="add mod ord">
          <ac:chgData name="Wirthmüller, Chinyere" userId="be77f647-011b-46e6-b52a-5dbb36bc41ee" providerId="ADAL" clId="{85E85E9D-99E5-4818-A175-0FC0B6D2B707}" dt="2022-10-31T12:53:24.663" v="1795" actId="20577"/>
          <ac:spMkLst>
            <pc:docMk/>
            <pc:sldMk cId="1990959360" sldId="256"/>
            <ac:spMk id="6" creationId="{E38794A2-C12B-4E30-A239-BC9DFE5AD9D3}"/>
          </ac:spMkLst>
        </pc:spChg>
        <pc:spChg chg="add mod ord">
          <ac:chgData name="Wirthmüller, Chinyere" userId="be77f647-011b-46e6-b52a-5dbb36bc41ee" providerId="ADAL" clId="{85E85E9D-99E5-4818-A175-0FC0B6D2B707}" dt="2022-10-31T12:53:23.538" v="1792" actId="20577"/>
          <ac:spMkLst>
            <pc:docMk/>
            <pc:sldMk cId="1990959360" sldId="256"/>
            <ac:spMk id="7" creationId="{73436C37-0CD6-42A4-8363-2FB12341F7E1}"/>
          </ac:spMkLst>
        </pc:spChg>
        <pc:spChg chg="add mod ord">
          <ac:chgData name="Wirthmüller, Chinyere" userId="be77f647-011b-46e6-b52a-5dbb36bc41ee" providerId="ADAL" clId="{85E85E9D-99E5-4818-A175-0FC0B6D2B707}" dt="2022-10-31T12:53:25.911" v="1799" actId="20577"/>
          <ac:spMkLst>
            <pc:docMk/>
            <pc:sldMk cId="1990959360" sldId="256"/>
            <ac:spMk id="8" creationId="{CD287462-D665-4B48-A974-026C953CBD05}"/>
          </ac:spMkLst>
        </pc:spChg>
        <pc:spChg chg="add mod ord">
          <ac:chgData name="Wirthmüller, Chinyere" userId="be77f647-011b-46e6-b52a-5dbb36bc41ee" providerId="ADAL" clId="{85E85E9D-99E5-4818-A175-0FC0B6D2B707}" dt="2022-10-31T12:52:55.612" v="1771" actId="700"/>
          <ac:spMkLst>
            <pc:docMk/>
            <pc:sldMk cId="1990959360" sldId="256"/>
            <ac:spMk id="9" creationId="{A3DE4F18-D822-42B0-A6AD-513ABE6D6109}"/>
          </ac:spMkLst>
        </pc:spChg>
        <pc:spChg chg="add mod ord">
          <ac:chgData name="Wirthmüller, Chinyere" userId="be77f647-011b-46e6-b52a-5dbb36bc41ee" providerId="ADAL" clId="{85E85E9D-99E5-4818-A175-0FC0B6D2B707}" dt="2022-10-31T12:53:19.538" v="1780" actId="20577"/>
          <ac:spMkLst>
            <pc:docMk/>
            <pc:sldMk cId="1990959360" sldId="256"/>
            <ac:spMk id="10" creationId="{4655FC2E-1ED4-4CE9-B8D4-022FD771E0C6}"/>
          </ac:spMkLst>
        </pc:spChg>
        <pc:spChg chg="add mod ord">
          <ac:chgData name="Wirthmüller, Chinyere" userId="be77f647-011b-46e6-b52a-5dbb36bc41ee" providerId="ADAL" clId="{85E85E9D-99E5-4818-A175-0FC0B6D2B707}" dt="2022-10-31T12:53:18.336" v="1776" actId="20577"/>
          <ac:spMkLst>
            <pc:docMk/>
            <pc:sldMk cId="1990959360" sldId="256"/>
            <ac:spMk id="11" creationId="{9EE7F053-24F2-47D3-9D24-597357EDB5F3}"/>
          </ac:spMkLst>
        </pc:spChg>
        <pc:spChg chg="add mod ord">
          <ac:chgData name="Wirthmüller, Chinyere" userId="be77f647-011b-46e6-b52a-5dbb36bc41ee" providerId="ADAL" clId="{85E85E9D-99E5-4818-A175-0FC0B6D2B707}" dt="2022-10-31T12:52:55.612" v="1771" actId="700"/>
          <ac:spMkLst>
            <pc:docMk/>
            <pc:sldMk cId="1990959360" sldId="256"/>
            <ac:spMk id="12" creationId="{541B2D99-D256-4413-BB10-120E6C471796}"/>
          </ac:spMkLst>
        </pc:spChg>
      </pc:sldChg>
      <pc:sldChg chg="addSp delSp modSp new del mod modClrScheme chgLayout">
        <pc:chgData name="Wirthmüller, Chinyere" userId="be77f647-011b-46e6-b52a-5dbb36bc41ee" providerId="ADAL" clId="{85E85E9D-99E5-4818-A175-0FC0B6D2B707}" dt="2022-10-31T12:55:39.689" v="1827" actId="47"/>
        <pc:sldMkLst>
          <pc:docMk/>
          <pc:sldMk cId="336978642" sldId="257"/>
        </pc:sldMkLst>
        <pc:spChg chg="del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2" creationId="{4009C96D-B2A8-41A8-8F76-04097B82228B}"/>
          </ac:spMkLst>
        </pc:spChg>
        <pc:spChg chg="del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3" creationId="{00430603-C02F-4B0B-899B-EAEDC8EE2D38}"/>
          </ac:spMkLst>
        </pc:spChg>
        <pc:spChg chg="del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4" creationId="{085B51DB-02ED-4982-8DE7-3C0744848DCA}"/>
          </ac:spMkLst>
        </pc:spChg>
        <pc:spChg chg="del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5" creationId="{531A6675-7121-4BA3-A465-345C3855E57C}"/>
          </ac:spMkLst>
        </pc:spChg>
        <pc:spChg chg="del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6" creationId="{B0B5F093-4FAF-420C-A239-137A8701AB6B}"/>
          </ac:spMkLst>
        </pc:spChg>
        <pc:spChg chg="del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7" creationId="{378CBD60-6351-47E9-8607-2E363D3EC334}"/>
          </ac:spMkLst>
        </pc:spChg>
        <pc:spChg chg="del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8" creationId="{3C05AD74-4B7B-468A-BA77-FE8D48692BB4}"/>
          </ac:spMkLst>
        </pc:spChg>
        <pc:spChg chg="del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9" creationId="{541B55C8-3D1E-41E2-B7D4-F988589E2A68}"/>
          </ac:spMkLst>
        </pc:spChg>
        <pc:spChg chg="del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10" creationId="{988AC2AC-8434-4EC1-839A-B8482E7AA3C7}"/>
          </ac:spMkLst>
        </pc:spChg>
        <pc:spChg chg="add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11" creationId="{71303E84-3ABD-4A9E-8B08-4B6DAFFF863F}"/>
          </ac:spMkLst>
        </pc:spChg>
        <pc:spChg chg="add mod ord">
          <ac:chgData name="Wirthmüller, Chinyere" userId="be77f647-011b-46e6-b52a-5dbb36bc41ee" providerId="ADAL" clId="{85E85E9D-99E5-4818-A175-0FC0B6D2B707}" dt="2022-10-31T12:53:29.006" v="1802" actId="20577"/>
          <ac:spMkLst>
            <pc:docMk/>
            <pc:sldMk cId="336978642" sldId="257"/>
            <ac:spMk id="12" creationId="{E36967C0-0191-4B5F-86D5-1032AC2CB04A}"/>
          </ac:spMkLst>
        </pc:spChg>
        <pc:spChg chg="add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13" creationId="{F23EDFEB-30B5-4288-AEEE-E21764DC0D08}"/>
          </ac:spMkLst>
        </pc:spChg>
        <pc:spChg chg="add mod ord">
          <ac:chgData name="Wirthmüller, Chinyere" userId="be77f647-011b-46e6-b52a-5dbb36bc41ee" providerId="ADAL" clId="{85E85E9D-99E5-4818-A175-0FC0B6D2B707}" dt="2022-10-31T12:53:34.578" v="1818" actId="20577"/>
          <ac:spMkLst>
            <pc:docMk/>
            <pc:sldMk cId="336978642" sldId="257"/>
            <ac:spMk id="14" creationId="{D164B299-7F94-4A9F-B4DB-57A9FE1968E9}"/>
          </ac:spMkLst>
        </pc:spChg>
        <pc:spChg chg="add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15" creationId="{3BAF71C2-93B7-4B70-8C37-B063A4F70CCB}"/>
          </ac:spMkLst>
        </pc:spChg>
        <pc:spChg chg="add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16" creationId="{0BEBBA2F-E909-4F36-B3E0-4E2BCCB1454A}"/>
          </ac:spMkLst>
        </pc:spChg>
        <pc:spChg chg="add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17" creationId="{F5B8250C-2FAF-46A5-AA58-2DD32D97AF82}"/>
          </ac:spMkLst>
        </pc:spChg>
        <pc:spChg chg="add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18" creationId="{EE079736-399F-4689-A70D-B6A729BE5F65}"/>
          </ac:spMkLst>
        </pc:spChg>
        <pc:spChg chg="add mod ord">
          <ac:chgData name="Wirthmüller, Chinyere" userId="be77f647-011b-46e6-b52a-5dbb36bc41ee" providerId="ADAL" clId="{85E85E9D-99E5-4818-A175-0FC0B6D2B707}" dt="2022-10-31T12:53:06.444" v="1773" actId="700"/>
          <ac:spMkLst>
            <pc:docMk/>
            <pc:sldMk cId="336978642" sldId="257"/>
            <ac:spMk id="19" creationId="{67D720F6-01F5-4BF1-8890-7673E1548F98}"/>
          </ac:spMkLst>
        </pc:spChg>
        <pc:spChg chg="add mod ord">
          <ac:chgData name="Wirthmüller, Chinyere" userId="be77f647-011b-46e6-b52a-5dbb36bc41ee" providerId="ADAL" clId="{85E85E9D-99E5-4818-A175-0FC0B6D2B707}" dt="2022-10-31T12:53:35.265" v="1820" actId="20577"/>
          <ac:spMkLst>
            <pc:docMk/>
            <pc:sldMk cId="336978642" sldId="257"/>
            <ac:spMk id="20" creationId="{E4F53213-3E7E-43BD-B589-C9FB02792643}"/>
          </ac:spMkLst>
        </pc:spChg>
        <pc:spChg chg="add mod ord">
          <ac:chgData name="Wirthmüller, Chinyere" userId="be77f647-011b-46e6-b52a-5dbb36bc41ee" providerId="ADAL" clId="{85E85E9D-99E5-4818-A175-0FC0B6D2B707}" dt="2022-10-31T12:53:29.783" v="1805" actId="20577"/>
          <ac:spMkLst>
            <pc:docMk/>
            <pc:sldMk cId="336978642" sldId="257"/>
            <ac:spMk id="21" creationId="{A053D082-39A2-4080-828B-CBABE42B287A}"/>
          </ac:spMkLst>
        </pc:spChg>
        <pc:spChg chg="add mod ord">
          <ac:chgData name="Wirthmüller, Chinyere" userId="be77f647-011b-46e6-b52a-5dbb36bc41ee" providerId="ADAL" clId="{85E85E9D-99E5-4818-A175-0FC0B6D2B707}" dt="2022-10-31T12:53:30.519" v="1807" actId="20577"/>
          <ac:spMkLst>
            <pc:docMk/>
            <pc:sldMk cId="336978642" sldId="257"/>
            <ac:spMk id="22" creationId="{36244193-5045-4886-BE36-2A01F828BD0A}"/>
          </ac:spMkLst>
        </pc:spChg>
        <pc:spChg chg="add mod ord">
          <ac:chgData name="Wirthmüller, Chinyere" userId="be77f647-011b-46e6-b52a-5dbb36bc41ee" providerId="ADAL" clId="{85E85E9D-99E5-4818-A175-0FC0B6D2B707}" dt="2022-10-31T12:53:31.617" v="1810" actId="20577"/>
          <ac:spMkLst>
            <pc:docMk/>
            <pc:sldMk cId="336978642" sldId="257"/>
            <ac:spMk id="23" creationId="{4D1DEC83-C45D-4D62-8935-06B64662FB47}"/>
          </ac:spMkLst>
        </pc:spChg>
        <pc:spChg chg="add mod ord">
          <ac:chgData name="Wirthmüller, Chinyere" userId="be77f647-011b-46e6-b52a-5dbb36bc41ee" providerId="ADAL" clId="{85E85E9D-99E5-4818-A175-0FC0B6D2B707}" dt="2022-10-31T12:53:32.201" v="1812" actId="20577"/>
          <ac:spMkLst>
            <pc:docMk/>
            <pc:sldMk cId="336978642" sldId="257"/>
            <ac:spMk id="24" creationId="{BDF95EB9-78E9-43B3-A0C6-05A5CA4481F7}"/>
          </ac:spMkLst>
        </pc:spChg>
        <pc:spChg chg="add mod ord">
          <ac:chgData name="Wirthmüller, Chinyere" userId="be77f647-011b-46e6-b52a-5dbb36bc41ee" providerId="ADAL" clId="{85E85E9D-99E5-4818-A175-0FC0B6D2B707}" dt="2022-10-31T12:53:33.246" v="1816" actId="20577"/>
          <ac:spMkLst>
            <pc:docMk/>
            <pc:sldMk cId="336978642" sldId="257"/>
            <ac:spMk id="25" creationId="{E01D63AF-1C1A-46E7-8996-4E3FB0FC05E7}"/>
          </ac:spMkLst>
        </pc:spChg>
      </pc:sldChg>
      <pc:sldChg chg="del">
        <pc:chgData name="Wirthmüller, Chinyere" userId="be77f647-011b-46e6-b52a-5dbb36bc41ee" providerId="ADAL" clId="{85E85E9D-99E5-4818-A175-0FC0B6D2B707}" dt="2022-10-31T10:06:57.777" v="954" actId="47"/>
        <pc:sldMkLst>
          <pc:docMk/>
          <pc:sldMk cId="1796093253" sldId="257"/>
        </pc:sldMkLst>
      </pc:sldChg>
      <pc:sldChg chg="new modTransition">
        <pc:chgData name="Wirthmüller, Chinyere" userId="be77f647-011b-46e6-b52a-5dbb36bc41ee" providerId="ADAL" clId="{85E85E9D-99E5-4818-A175-0FC0B6D2B707}" dt="2022-10-31T12:56:24.369" v="1833"/>
        <pc:sldMkLst>
          <pc:docMk/>
          <pc:sldMk cId="213301667" sldId="258"/>
        </pc:sldMkLst>
      </pc:sldChg>
      <pc:sldChg chg="addSp delSp modSp new del mod">
        <pc:chgData name="Wirthmüller, Chinyere" userId="be77f647-011b-46e6-b52a-5dbb36bc41ee" providerId="ADAL" clId="{85E85E9D-99E5-4818-A175-0FC0B6D2B707}" dt="2022-10-24T16:21:32.808" v="42" actId="47"/>
        <pc:sldMkLst>
          <pc:docMk/>
          <pc:sldMk cId="958437695" sldId="258"/>
        </pc:sldMkLst>
        <pc:spChg chg="mod">
          <ac:chgData name="Wirthmüller, Chinyere" userId="be77f647-011b-46e6-b52a-5dbb36bc41ee" providerId="ADAL" clId="{85E85E9D-99E5-4818-A175-0FC0B6D2B707}" dt="2022-09-29T12:40:44.113" v="34" actId="20577"/>
          <ac:spMkLst>
            <pc:docMk/>
            <pc:sldMk cId="958437695" sldId="258"/>
            <ac:spMk id="2" creationId="{B9881E2A-0F84-411B-880C-2F6478E7A7E1}"/>
          </ac:spMkLst>
        </pc:spChg>
        <pc:spChg chg="del">
          <ac:chgData name="Wirthmüller, Chinyere" userId="be77f647-011b-46e6-b52a-5dbb36bc41ee" providerId="ADAL" clId="{85E85E9D-99E5-4818-A175-0FC0B6D2B707}" dt="2022-09-29T13:17:18.554" v="35" actId="478"/>
          <ac:spMkLst>
            <pc:docMk/>
            <pc:sldMk cId="958437695" sldId="258"/>
            <ac:spMk id="3" creationId="{716874CD-137A-45C6-BE4E-7C624D35B773}"/>
          </ac:spMkLst>
        </pc:spChg>
        <pc:spChg chg="add del mod">
          <ac:chgData name="Wirthmüller, Chinyere" userId="be77f647-011b-46e6-b52a-5dbb36bc41ee" providerId="ADAL" clId="{85E85E9D-99E5-4818-A175-0FC0B6D2B707}" dt="2022-09-29T13:17:36.953" v="38" actId="478"/>
          <ac:spMkLst>
            <pc:docMk/>
            <pc:sldMk cId="958437695" sldId="258"/>
            <ac:spMk id="5" creationId="{6EB7B079-26D1-420C-BA89-5C7B2719AAAF}"/>
          </ac:spMkLst>
        </pc:spChg>
      </pc:sldChg>
      <pc:sldChg chg="new modTransition">
        <pc:chgData name="Wirthmüller, Chinyere" userId="be77f647-011b-46e6-b52a-5dbb36bc41ee" providerId="ADAL" clId="{85E85E9D-99E5-4818-A175-0FC0B6D2B707}" dt="2022-10-31T12:56:28.250" v="1834"/>
        <pc:sldMkLst>
          <pc:docMk/>
          <pc:sldMk cId="1127221297" sldId="259"/>
        </pc:sldMkLst>
      </pc:sldChg>
      <pc:sldChg chg="del">
        <pc:chgData name="Wirthmüller, Chinyere" userId="be77f647-011b-46e6-b52a-5dbb36bc41ee" providerId="ADAL" clId="{85E85E9D-99E5-4818-A175-0FC0B6D2B707}" dt="2022-10-31T10:07:03.794" v="955" actId="47"/>
        <pc:sldMkLst>
          <pc:docMk/>
          <pc:sldMk cId="1238619268" sldId="259"/>
        </pc:sldMkLst>
      </pc:sldChg>
      <pc:sldChg chg="addSp delSp modSp new del mod modClrScheme chgLayout">
        <pc:chgData name="Wirthmüller, Chinyere" userId="be77f647-011b-46e6-b52a-5dbb36bc41ee" providerId="ADAL" clId="{85E85E9D-99E5-4818-A175-0FC0B6D2B707}" dt="2022-10-31T12:58:37.781" v="1837" actId="47"/>
        <pc:sldMkLst>
          <pc:docMk/>
          <pc:sldMk cId="692312335" sldId="260"/>
        </pc:sldMkLst>
        <pc:spChg chg="del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2" creationId="{3DA3473A-B0AA-467D-AE98-AACC73983B7A}"/>
          </ac:spMkLst>
        </pc:spChg>
        <pc:spChg chg="del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3" creationId="{55DCF008-557E-454B-8D88-0799A0737274}"/>
          </ac:spMkLst>
        </pc:spChg>
        <pc:spChg chg="del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4" creationId="{99FBFBA7-0492-41F0-8D32-B6B826B7F263}"/>
          </ac:spMkLst>
        </pc:spChg>
        <pc:spChg chg="del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5" creationId="{20E68295-3986-46C7-ACF3-10561A7EAD14}"/>
          </ac:spMkLst>
        </pc:spChg>
        <pc:spChg chg="del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6" creationId="{79C46E08-DC45-4ED3-B6D9-37BE092A70E1}"/>
          </ac:spMkLst>
        </pc:spChg>
        <pc:spChg chg="del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7" creationId="{FED7F142-24B9-4A22-A93B-B35BBAB88A1F}"/>
          </ac:spMkLst>
        </pc:spChg>
        <pc:spChg chg="del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8" creationId="{F1E184E0-CA55-444A-918D-B380800F40FD}"/>
          </ac:spMkLst>
        </pc:spChg>
        <pc:spChg chg="del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9" creationId="{A84EB2A0-15FE-4CF8-B493-4A3F4759EA4D}"/>
          </ac:spMkLst>
        </pc:spChg>
        <pc:spChg chg="del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10" creationId="{17C2AA8F-D19A-45DE-9015-BEFAEAC63857}"/>
          </ac:spMkLst>
        </pc:spChg>
        <pc:spChg chg="del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11" creationId="{1401DAC0-2F3C-4281-9907-BD76DBAA6D75}"/>
          </ac:spMkLst>
        </pc:spChg>
        <pc:spChg chg="del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12" creationId="{20D47D49-47FF-4D57-8B35-B99F1C2B8C2F}"/>
          </ac:spMkLst>
        </pc:spChg>
        <pc:spChg chg="del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13" creationId="{5573BDDF-C186-4706-A46C-A78B6FB75ED4}"/>
          </ac:spMkLst>
        </pc:spChg>
        <pc:spChg chg="del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14" creationId="{71895D46-8305-424C-9F0A-DCCC452F3B7A}"/>
          </ac:spMkLst>
        </pc:spChg>
        <pc:spChg chg="del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15" creationId="{EE5F7998-2418-4268-A81C-209586BE592B}"/>
          </ac:spMkLst>
        </pc:spChg>
        <pc:spChg chg="del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16" creationId="{308DE9C7-34D6-4E28-81CB-2E5340031052}"/>
          </ac:spMkLst>
        </pc:spChg>
        <pc:spChg chg="add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17" creationId="{95DBBCC2-C299-4C2E-8662-0E9E6C68CE8E}"/>
          </ac:spMkLst>
        </pc:spChg>
        <pc:spChg chg="add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18" creationId="{9CF521F2-29F5-4340-B779-3393AAC7136E}"/>
          </ac:spMkLst>
        </pc:spChg>
        <pc:spChg chg="add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19" creationId="{5263205F-DC36-4C0E-85AB-F999DDFDB252}"/>
          </ac:spMkLst>
        </pc:spChg>
        <pc:spChg chg="add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20" creationId="{FE402F67-38B5-4DDB-BD91-EAE83C132898}"/>
          </ac:spMkLst>
        </pc:spChg>
        <pc:spChg chg="add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21" creationId="{6C5B4181-2F74-4BAC-9EA0-BFCF22080E7A}"/>
          </ac:spMkLst>
        </pc:spChg>
        <pc:spChg chg="add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22" creationId="{29FE266B-F50C-4E4F-93A9-DE186CB5D7C5}"/>
          </ac:spMkLst>
        </pc:spChg>
        <pc:spChg chg="add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23" creationId="{981C8CE2-B8A9-4F79-BBB5-5E0A2ABCB244}"/>
          </ac:spMkLst>
        </pc:spChg>
        <pc:spChg chg="add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24" creationId="{A8C54E96-015D-405D-AAAA-4E0CE86CC780}"/>
          </ac:spMkLst>
        </pc:spChg>
        <pc:spChg chg="add mod ord">
          <ac:chgData name="Wirthmüller, Chinyere" userId="be77f647-011b-46e6-b52a-5dbb36bc41ee" providerId="ADAL" clId="{85E85E9D-99E5-4818-A175-0FC0B6D2B707}" dt="2022-10-31T12:58:20.670" v="1836" actId="700"/>
          <ac:spMkLst>
            <pc:docMk/>
            <pc:sldMk cId="692312335" sldId="260"/>
            <ac:spMk id="25" creationId="{A35A7F20-A4EF-43F2-93E1-D2EE644D872D}"/>
          </ac:spMkLst>
        </pc:spChg>
      </pc:sldChg>
      <pc:sldChg chg="addSp delSp modSp add del mod ord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3990716380" sldId="603"/>
        </pc:sldMkLst>
        <pc:spChg chg="mod">
          <ac:chgData name="Wirthmüller, Chinyere" userId="be77f647-011b-46e6-b52a-5dbb36bc41ee" providerId="ADAL" clId="{85E85E9D-99E5-4818-A175-0FC0B6D2B707}" dt="2022-10-31T10:09:06.419" v="969" actId="1076"/>
          <ac:spMkLst>
            <pc:docMk/>
            <pc:sldMk cId="3990716380" sldId="603"/>
            <ac:spMk id="2" creationId="{BBEAD756-146B-48DA-9DF5-EACDB1198868}"/>
          </ac:spMkLst>
        </pc:spChg>
        <pc:spChg chg="add del mod">
          <ac:chgData name="Wirthmüller, Chinyere" userId="be77f647-011b-46e6-b52a-5dbb36bc41ee" providerId="ADAL" clId="{85E85E9D-99E5-4818-A175-0FC0B6D2B707}" dt="2022-10-31T09:53:01.803" v="472" actId="478"/>
          <ac:spMkLst>
            <pc:docMk/>
            <pc:sldMk cId="3990716380" sldId="603"/>
            <ac:spMk id="3" creationId="{DB946D10-9099-4DF5-8904-C7A4C89529A5}"/>
          </ac:spMkLst>
        </pc:spChg>
        <pc:spChg chg="mod">
          <ac:chgData name="Wirthmüller, Chinyere" userId="be77f647-011b-46e6-b52a-5dbb36bc41ee" providerId="ADAL" clId="{85E85E9D-99E5-4818-A175-0FC0B6D2B707}" dt="2022-10-31T09:57:11.409" v="653" actId="20577"/>
          <ac:spMkLst>
            <pc:docMk/>
            <pc:sldMk cId="3990716380" sldId="603"/>
            <ac:spMk id="9" creationId="{3DF46D59-B3E4-43D1-ABDD-9584603D5329}"/>
          </ac:spMkLst>
        </pc:spChg>
        <pc:spChg chg="mod">
          <ac:chgData name="Wirthmüller, Chinyere" userId="be77f647-011b-46e6-b52a-5dbb36bc41ee" providerId="ADAL" clId="{85E85E9D-99E5-4818-A175-0FC0B6D2B707}" dt="2022-10-31T09:53:35.532" v="475" actId="1076"/>
          <ac:spMkLst>
            <pc:docMk/>
            <pc:sldMk cId="3990716380" sldId="603"/>
            <ac:spMk id="10" creationId="{DF022733-424D-4298-9C73-5203A94C01DE}"/>
          </ac:spMkLst>
        </pc:spChg>
        <pc:spChg chg="mod">
          <ac:chgData name="Wirthmüller, Chinyere" userId="be77f647-011b-46e6-b52a-5dbb36bc41ee" providerId="ADAL" clId="{85E85E9D-99E5-4818-A175-0FC0B6D2B707}" dt="2022-10-31T09:55:04.527" v="479" actId="20577"/>
          <ac:spMkLst>
            <pc:docMk/>
            <pc:sldMk cId="3990716380" sldId="603"/>
            <ac:spMk id="13" creationId="{C12A6360-651E-4BE3-B181-2A1F1664CC68}"/>
          </ac:spMkLst>
        </pc:spChg>
        <pc:spChg chg="mod">
          <ac:chgData name="Wirthmüller, Chinyere" userId="be77f647-011b-46e6-b52a-5dbb36bc41ee" providerId="ADAL" clId="{85E85E9D-99E5-4818-A175-0FC0B6D2B707}" dt="2022-10-31T09:55:29.006" v="528" actId="20577"/>
          <ac:spMkLst>
            <pc:docMk/>
            <pc:sldMk cId="3990716380" sldId="603"/>
            <ac:spMk id="14" creationId="{5FF6FBB3-AF5F-4861-AB15-17A772E162C4}"/>
          </ac:spMkLst>
        </pc:spChg>
        <pc:spChg chg="mod">
          <ac:chgData name="Wirthmüller, Chinyere" userId="be77f647-011b-46e6-b52a-5dbb36bc41ee" providerId="ADAL" clId="{85E85E9D-99E5-4818-A175-0FC0B6D2B707}" dt="2022-10-31T09:57:20.900" v="654" actId="20577"/>
          <ac:spMkLst>
            <pc:docMk/>
            <pc:sldMk cId="3990716380" sldId="603"/>
            <ac:spMk id="17" creationId="{6D46756D-815D-4796-8588-3721810EF904}"/>
          </ac:spMkLst>
        </pc:spChg>
        <pc:spChg chg="mod">
          <ac:chgData name="Wirthmüller, Chinyere" userId="be77f647-011b-46e6-b52a-5dbb36bc41ee" providerId="ADAL" clId="{85E85E9D-99E5-4818-A175-0FC0B6D2B707}" dt="2022-10-31T10:07:18.198" v="967" actId="20577"/>
          <ac:spMkLst>
            <pc:docMk/>
            <pc:sldMk cId="3990716380" sldId="603"/>
            <ac:spMk id="30" creationId="{B48B378A-637B-4902-BAAC-9C4555EF8609}"/>
          </ac:spMkLst>
        </pc:spChg>
        <pc:spChg chg="add del mod">
          <ac:chgData name="Wirthmüller, Chinyere" userId="be77f647-011b-46e6-b52a-5dbb36bc41ee" providerId="ADAL" clId="{85E85E9D-99E5-4818-A175-0FC0B6D2B707}" dt="2022-10-31T09:52:58.561" v="471" actId="478"/>
          <ac:spMkLst>
            <pc:docMk/>
            <pc:sldMk cId="3990716380" sldId="603"/>
            <ac:spMk id="32" creationId="{368BE57C-1543-43F9-8599-C9E9B81CA676}"/>
          </ac:spMkLst>
        </pc:spChg>
        <pc:spChg chg="add del mod">
          <ac:chgData name="Wirthmüller, Chinyere" userId="be77f647-011b-46e6-b52a-5dbb36bc41ee" providerId="ADAL" clId="{85E85E9D-99E5-4818-A175-0FC0B6D2B707}" dt="2022-10-31T09:57:42.771" v="662" actId="478"/>
          <ac:spMkLst>
            <pc:docMk/>
            <pc:sldMk cId="3990716380" sldId="603"/>
            <ac:spMk id="33" creationId="{992656FB-8D87-4207-B1C3-E6BE53FD3544}"/>
          </ac:spMkLst>
        </pc:spChg>
        <pc:spChg chg="add del mod">
          <ac:chgData name="Wirthmüller, Chinyere" userId="be77f647-011b-46e6-b52a-5dbb36bc41ee" providerId="ADAL" clId="{85E85E9D-99E5-4818-A175-0FC0B6D2B707}" dt="2022-10-31T09:57:43.425" v="663" actId="478"/>
          <ac:spMkLst>
            <pc:docMk/>
            <pc:sldMk cId="3990716380" sldId="603"/>
            <ac:spMk id="34" creationId="{B082F80C-7527-4D21-AB03-EFD684B3CB83}"/>
          </ac:spMkLst>
        </pc:spChg>
        <pc:spChg chg="add del mod">
          <ac:chgData name="Wirthmüller, Chinyere" userId="be77f647-011b-46e6-b52a-5dbb36bc41ee" providerId="ADAL" clId="{85E85E9D-99E5-4818-A175-0FC0B6D2B707}" dt="2022-10-31T09:57:41.794" v="661" actId="478"/>
          <ac:spMkLst>
            <pc:docMk/>
            <pc:sldMk cId="3990716380" sldId="603"/>
            <ac:spMk id="35" creationId="{28084889-2244-47D3-B6A6-8E1219BE588D}"/>
          </ac:spMkLst>
        </pc:spChg>
        <pc:spChg chg="add del mod">
          <ac:chgData name="Wirthmüller, Chinyere" userId="be77f647-011b-46e6-b52a-5dbb36bc41ee" providerId="ADAL" clId="{85E85E9D-99E5-4818-A175-0FC0B6D2B707}" dt="2022-10-31T09:53:03.464" v="473" actId="478"/>
          <ac:spMkLst>
            <pc:docMk/>
            <pc:sldMk cId="3990716380" sldId="603"/>
            <ac:spMk id="36" creationId="{8E1170D9-DA36-4017-B9F5-52AA5691D95C}"/>
          </ac:spMkLst>
        </pc:spChg>
        <pc:spChg chg="add del mod">
          <ac:chgData name="Wirthmüller, Chinyere" userId="be77f647-011b-46e6-b52a-5dbb36bc41ee" providerId="ADAL" clId="{85E85E9D-99E5-4818-A175-0FC0B6D2B707}" dt="2022-10-31T09:57:44.857" v="664" actId="478"/>
          <ac:spMkLst>
            <pc:docMk/>
            <pc:sldMk cId="3990716380" sldId="603"/>
            <ac:spMk id="37" creationId="{29534142-E935-4392-9537-B3FD61B8D9E8}"/>
          </ac:spMkLst>
        </pc:spChg>
        <pc:grpChg chg="del">
          <ac:chgData name="Wirthmüller, Chinyere" userId="be77f647-011b-46e6-b52a-5dbb36bc41ee" providerId="ADAL" clId="{85E85E9D-99E5-4818-A175-0FC0B6D2B707}" dt="2022-10-31T09:48:30.023" v="387" actId="21"/>
          <ac:grpSpMkLst>
            <pc:docMk/>
            <pc:sldMk cId="3990716380" sldId="603"/>
            <ac:grpSpMk id="27" creationId="{7F70FC89-8BF6-424A-9E4F-38918BF4FBC0}"/>
          </ac:grpSpMkLst>
        </pc:grpChg>
        <pc:grpChg chg="mod">
          <ac:chgData name="Wirthmüller, Chinyere" userId="be77f647-011b-46e6-b52a-5dbb36bc41ee" providerId="ADAL" clId="{85E85E9D-99E5-4818-A175-0FC0B6D2B707}" dt="2022-10-31T09:49:16.176" v="392" actId="12789"/>
          <ac:grpSpMkLst>
            <pc:docMk/>
            <pc:sldMk cId="3990716380" sldId="603"/>
            <ac:grpSpMk id="28" creationId="{471D0EC3-B002-4F22-9107-3CE0430AFDC0}"/>
          </ac:grpSpMkLst>
        </pc:grpChg>
        <pc:grpChg chg="mod">
          <ac:chgData name="Wirthmüller, Chinyere" userId="be77f647-011b-46e6-b52a-5dbb36bc41ee" providerId="ADAL" clId="{85E85E9D-99E5-4818-A175-0FC0B6D2B707}" dt="2022-10-31T09:49:16.176" v="392" actId="12789"/>
          <ac:grpSpMkLst>
            <pc:docMk/>
            <pc:sldMk cId="3990716380" sldId="603"/>
            <ac:grpSpMk id="29" creationId="{E0F62024-3943-4119-BFE0-DD6C3F004523}"/>
          </ac:grpSpMkLst>
        </pc:grpChg>
      </pc:sldChg>
      <pc:sldChg chg="addSp delSp modSp add del mod modClrScheme chgLayout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419952610" sldId="604"/>
        </pc:sldMkLst>
        <pc:spChg chg="mod ord">
          <ac:chgData name="Wirthmüller, Chinyere" userId="be77f647-011b-46e6-b52a-5dbb36bc41ee" providerId="ADAL" clId="{85E85E9D-99E5-4818-A175-0FC0B6D2B707}" dt="2022-10-31T10:14:43.096" v="1006" actId="700"/>
          <ac:spMkLst>
            <pc:docMk/>
            <pc:sldMk cId="419952610" sldId="604"/>
            <ac:spMk id="2" creationId="{BBEAD756-146B-48DA-9DF5-EACDB1198868}"/>
          </ac:spMkLst>
        </pc:spChg>
        <pc:spChg chg="del">
          <ac:chgData name="Wirthmüller, Chinyere" userId="be77f647-011b-46e6-b52a-5dbb36bc41ee" providerId="ADAL" clId="{85E85E9D-99E5-4818-A175-0FC0B6D2B707}" dt="2022-10-31T10:06:30.314" v="921" actId="478"/>
          <ac:spMkLst>
            <pc:docMk/>
            <pc:sldMk cId="419952610" sldId="604"/>
            <ac:spMk id="3" creationId="{DB946D10-9099-4DF5-8904-C7A4C89529A5}"/>
          </ac:spMkLst>
        </pc:spChg>
        <pc:spChg chg="mod ord">
          <ac:chgData name="Wirthmüller, Chinyere" userId="be77f647-011b-46e6-b52a-5dbb36bc41ee" providerId="ADAL" clId="{85E85E9D-99E5-4818-A175-0FC0B6D2B707}" dt="2022-10-31T10:34:36.745" v="1266" actId="242"/>
          <ac:spMkLst>
            <pc:docMk/>
            <pc:sldMk cId="419952610" sldId="604"/>
            <ac:spMk id="9" creationId="{3DF46D59-B3E4-43D1-ABDD-9584603D5329}"/>
          </ac:spMkLst>
        </pc:spChg>
        <pc:spChg chg="del mod">
          <ac:chgData name="Wirthmüller, Chinyere" userId="be77f647-011b-46e6-b52a-5dbb36bc41ee" providerId="ADAL" clId="{85E85E9D-99E5-4818-A175-0FC0B6D2B707}" dt="2022-10-31T10:14:43.096" v="1006" actId="700"/>
          <ac:spMkLst>
            <pc:docMk/>
            <pc:sldMk cId="419952610" sldId="604"/>
            <ac:spMk id="10" creationId="{DF022733-424D-4298-9C73-5203A94C01DE}"/>
          </ac:spMkLst>
        </pc:spChg>
        <pc:spChg chg="del">
          <ac:chgData name="Wirthmüller, Chinyere" userId="be77f647-011b-46e6-b52a-5dbb36bc41ee" providerId="ADAL" clId="{85E85E9D-99E5-4818-A175-0FC0B6D2B707}" dt="2022-10-31T10:02:50.047" v="867" actId="478"/>
          <ac:spMkLst>
            <pc:docMk/>
            <pc:sldMk cId="419952610" sldId="604"/>
            <ac:spMk id="11" creationId="{D82F64E9-CED4-4E51-914B-45E266863713}"/>
          </ac:spMkLst>
        </pc:spChg>
        <pc:spChg chg="mod">
          <ac:chgData name="Wirthmüller, Chinyere" userId="be77f647-011b-46e6-b52a-5dbb36bc41ee" providerId="ADAL" clId="{85E85E9D-99E5-4818-A175-0FC0B6D2B707}" dt="2022-10-31T10:01:12.824" v="834" actId="1076"/>
          <ac:spMkLst>
            <pc:docMk/>
            <pc:sldMk cId="419952610" sldId="604"/>
            <ac:spMk id="17" creationId="{6D46756D-815D-4796-8588-3721810EF904}"/>
          </ac:spMkLst>
        </pc:spChg>
        <pc:spChg chg="mod">
          <ac:chgData name="Wirthmüller, Chinyere" userId="be77f647-011b-46e6-b52a-5dbb36bc41ee" providerId="ADAL" clId="{85E85E9D-99E5-4818-A175-0FC0B6D2B707}" dt="2022-10-31T10:04:34.299" v="904" actId="14100"/>
          <ac:spMkLst>
            <pc:docMk/>
            <pc:sldMk cId="419952610" sldId="604"/>
            <ac:spMk id="18" creationId="{6E9F7E3A-4AC8-4D55-8046-EC9FB3B78DFF}"/>
          </ac:spMkLst>
        </pc:spChg>
        <pc:spChg chg="mod">
          <ac:chgData name="Wirthmüller, Chinyere" userId="be77f647-011b-46e6-b52a-5dbb36bc41ee" providerId="ADAL" clId="{85E85E9D-99E5-4818-A175-0FC0B6D2B707}" dt="2022-10-31T10:01:07.700" v="833" actId="14100"/>
          <ac:spMkLst>
            <pc:docMk/>
            <pc:sldMk cId="419952610" sldId="604"/>
            <ac:spMk id="25" creationId="{87D2921A-7047-43FF-954B-C3DDD1EBD350}"/>
          </ac:spMkLst>
        </pc:spChg>
        <pc:spChg chg="del">
          <ac:chgData name="Wirthmüller, Chinyere" userId="be77f647-011b-46e6-b52a-5dbb36bc41ee" providerId="ADAL" clId="{85E85E9D-99E5-4818-A175-0FC0B6D2B707}" dt="2022-10-31T10:00:48.281" v="831" actId="478"/>
          <ac:spMkLst>
            <pc:docMk/>
            <pc:sldMk cId="419952610" sldId="604"/>
            <ac:spMk id="26" creationId="{74FC02BF-C30A-4584-9517-E3B849D8159A}"/>
          </ac:spMkLst>
        </pc:spChg>
        <pc:spChg chg="del">
          <ac:chgData name="Wirthmüller, Chinyere" userId="be77f647-011b-46e6-b52a-5dbb36bc41ee" providerId="ADAL" clId="{85E85E9D-99E5-4818-A175-0FC0B6D2B707}" dt="2022-10-31T10:00:46.789" v="830" actId="478"/>
          <ac:spMkLst>
            <pc:docMk/>
            <pc:sldMk cId="419952610" sldId="604"/>
            <ac:spMk id="30" creationId="{B48B378A-637B-4902-BAAC-9C4555EF8609}"/>
          </ac:spMkLst>
        </pc:spChg>
        <pc:spChg chg="mod">
          <ac:chgData name="Wirthmüller, Chinyere" userId="be77f647-011b-46e6-b52a-5dbb36bc41ee" providerId="ADAL" clId="{85E85E9D-99E5-4818-A175-0FC0B6D2B707}" dt="2022-10-31T10:03:08.917" v="872" actId="108"/>
          <ac:spMkLst>
            <pc:docMk/>
            <pc:sldMk cId="419952610" sldId="604"/>
            <ac:spMk id="31" creationId="{8EAD4700-51C5-4ADC-A399-AE159B39E72A}"/>
          </ac:spMkLst>
        </pc:spChg>
        <pc:spChg chg="del mod">
          <ac:chgData name="Wirthmüller, Chinyere" userId="be77f647-011b-46e6-b52a-5dbb36bc41ee" providerId="ADAL" clId="{85E85E9D-99E5-4818-A175-0FC0B6D2B707}" dt="2022-10-31T10:06:29.460" v="920" actId="478"/>
          <ac:spMkLst>
            <pc:docMk/>
            <pc:sldMk cId="419952610" sldId="604"/>
            <ac:spMk id="32" creationId="{368BE57C-1543-43F9-8599-C9E9B81CA676}"/>
          </ac:spMkLst>
        </pc:spChg>
        <pc:spChg chg="del">
          <ac:chgData name="Wirthmüller, Chinyere" userId="be77f647-011b-46e6-b52a-5dbb36bc41ee" providerId="ADAL" clId="{85E85E9D-99E5-4818-A175-0FC0B6D2B707}" dt="2022-10-31T10:06:46.449" v="950" actId="478"/>
          <ac:spMkLst>
            <pc:docMk/>
            <pc:sldMk cId="419952610" sldId="604"/>
            <ac:spMk id="33" creationId="{992656FB-8D87-4207-B1C3-E6BE53FD3544}"/>
          </ac:spMkLst>
        </pc:spChg>
        <pc:spChg chg="del">
          <ac:chgData name="Wirthmüller, Chinyere" userId="be77f647-011b-46e6-b52a-5dbb36bc41ee" providerId="ADAL" clId="{85E85E9D-99E5-4818-A175-0FC0B6D2B707}" dt="2022-10-31T10:06:49.593" v="951" actId="478"/>
          <ac:spMkLst>
            <pc:docMk/>
            <pc:sldMk cId="419952610" sldId="604"/>
            <ac:spMk id="34" creationId="{B082F80C-7527-4D21-AB03-EFD684B3CB83}"/>
          </ac:spMkLst>
        </pc:spChg>
        <pc:spChg chg="del">
          <ac:chgData name="Wirthmüller, Chinyere" userId="be77f647-011b-46e6-b52a-5dbb36bc41ee" providerId="ADAL" clId="{85E85E9D-99E5-4818-A175-0FC0B6D2B707}" dt="2022-10-31T10:06:45.178" v="949" actId="478"/>
          <ac:spMkLst>
            <pc:docMk/>
            <pc:sldMk cId="419952610" sldId="604"/>
            <ac:spMk id="35" creationId="{28084889-2244-47D3-B6A6-8E1219BE588D}"/>
          </ac:spMkLst>
        </pc:spChg>
        <pc:spChg chg="del">
          <ac:chgData name="Wirthmüller, Chinyere" userId="be77f647-011b-46e6-b52a-5dbb36bc41ee" providerId="ADAL" clId="{85E85E9D-99E5-4818-A175-0FC0B6D2B707}" dt="2022-10-31T10:06:31.505" v="922" actId="478"/>
          <ac:spMkLst>
            <pc:docMk/>
            <pc:sldMk cId="419952610" sldId="604"/>
            <ac:spMk id="36" creationId="{8E1170D9-DA36-4017-B9F5-52AA5691D95C}"/>
          </ac:spMkLst>
        </pc:spChg>
        <pc:spChg chg="del">
          <ac:chgData name="Wirthmüller, Chinyere" userId="be77f647-011b-46e6-b52a-5dbb36bc41ee" providerId="ADAL" clId="{85E85E9D-99E5-4818-A175-0FC0B6D2B707}" dt="2022-10-31T10:06:51.887" v="953" actId="478"/>
          <ac:spMkLst>
            <pc:docMk/>
            <pc:sldMk cId="419952610" sldId="604"/>
            <ac:spMk id="37" creationId="{29534142-E935-4392-9537-B3FD61B8D9E8}"/>
          </ac:spMkLst>
        </pc:spChg>
        <pc:spChg chg="mod">
          <ac:chgData name="Wirthmüller, Chinyere" userId="be77f647-011b-46e6-b52a-5dbb36bc41ee" providerId="ADAL" clId="{85E85E9D-99E5-4818-A175-0FC0B6D2B707}" dt="2022-10-31T10:00:19.284" v="828" actId="20577"/>
          <ac:spMkLst>
            <pc:docMk/>
            <pc:sldMk cId="419952610" sldId="604"/>
            <ac:spMk id="39" creationId="{C20CCFF7-F040-42B8-A0D0-B2F8042A5C2B}"/>
          </ac:spMkLst>
        </pc:spChg>
        <pc:spChg chg="mod">
          <ac:chgData name="Wirthmüller, Chinyere" userId="be77f647-011b-46e6-b52a-5dbb36bc41ee" providerId="ADAL" clId="{85E85E9D-99E5-4818-A175-0FC0B6D2B707}" dt="2022-10-31T09:50:51.969" v="423"/>
          <ac:spMkLst>
            <pc:docMk/>
            <pc:sldMk cId="419952610" sldId="604"/>
            <ac:spMk id="40" creationId="{79BB8E4E-20D0-4329-999A-333959B7AB96}"/>
          </ac:spMkLst>
        </pc:spChg>
        <pc:spChg chg="del mod">
          <ac:chgData name="Wirthmüller, Chinyere" userId="be77f647-011b-46e6-b52a-5dbb36bc41ee" providerId="ADAL" clId="{85E85E9D-99E5-4818-A175-0FC0B6D2B707}" dt="2022-10-31T09:50:58.365" v="424" actId="478"/>
          <ac:spMkLst>
            <pc:docMk/>
            <pc:sldMk cId="419952610" sldId="604"/>
            <ac:spMk id="42" creationId="{410C8EBC-F0D1-4FE2-B73F-81C10C6C096B}"/>
          </ac:spMkLst>
        </pc:spChg>
        <pc:spChg chg="mod">
          <ac:chgData name="Wirthmüller, Chinyere" userId="be77f647-011b-46e6-b52a-5dbb36bc41ee" providerId="ADAL" clId="{85E85E9D-99E5-4818-A175-0FC0B6D2B707}" dt="2022-10-31T09:58:14.002" v="668" actId="14100"/>
          <ac:spMkLst>
            <pc:docMk/>
            <pc:sldMk cId="419952610" sldId="604"/>
            <ac:spMk id="43" creationId="{28ED9AE5-CF26-4046-852D-8C38892DC498}"/>
          </ac:spMkLst>
        </pc:spChg>
        <pc:spChg chg="mod">
          <ac:chgData name="Wirthmüller, Chinyere" userId="be77f647-011b-46e6-b52a-5dbb36bc41ee" providerId="ADAL" clId="{85E85E9D-99E5-4818-A175-0FC0B6D2B707}" dt="2022-10-31T10:14:32.383" v="1005" actId="1076"/>
          <ac:spMkLst>
            <pc:docMk/>
            <pc:sldMk cId="419952610" sldId="604"/>
            <ac:spMk id="44" creationId="{7B4E136F-9CCB-4DC2-8B08-37D09027C238}"/>
          </ac:spMkLst>
        </pc:spChg>
        <pc:spChg chg="del mod">
          <ac:chgData name="Wirthmüller, Chinyere" userId="be77f647-011b-46e6-b52a-5dbb36bc41ee" providerId="ADAL" clId="{85E85E9D-99E5-4818-A175-0FC0B6D2B707}" dt="2022-10-31T09:51:02.033" v="425" actId="478"/>
          <ac:spMkLst>
            <pc:docMk/>
            <pc:sldMk cId="419952610" sldId="604"/>
            <ac:spMk id="45" creationId="{2E6F474A-D13D-4DE3-97D8-B3ECEB989249}"/>
          </ac:spMkLst>
        </pc:spChg>
        <pc:spChg chg="add del mod">
          <ac:chgData name="Wirthmüller, Chinyere" userId="be77f647-011b-46e6-b52a-5dbb36bc41ee" providerId="ADAL" clId="{85E85E9D-99E5-4818-A175-0FC0B6D2B707}" dt="2022-10-31T10:00:22.780" v="829" actId="478"/>
          <ac:spMkLst>
            <pc:docMk/>
            <pc:sldMk cId="419952610" sldId="604"/>
            <ac:spMk id="46" creationId="{F4F02E31-4871-4592-A8F1-DF92E05BB59F}"/>
          </ac:spMkLst>
        </pc:spChg>
        <pc:spChg chg="add mod">
          <ac:chgData name="Wirthmüller, Chinyere" userId="be77f647-011b-46e6-b52a-5dbb36bc41ee" providerId="ADAL" clId="{85E85E9D-99E5-4818-A175-0FC0B6D2B707}" dt="2022-10-31T10:01:29.601" v="836" actId="1076"/>
          <ac:spMkLst>
            <pc:docMk/>
            <pc:sldMk cId="419952610" sldId="604"/>
            <ac:spMk id="47" creationId="{46D6251C-39B5-43D1-98EA-12A14731F052}"/>
          </ac:spMkLst>
        </pc:spChg>
        <pc:spChg chg="add mod">
          <ac:chgData name="Wirthmüller, Chinyere" userId="be77f647-011b-46e6-b52a-5dbb36bc41ee" providerId="ADAL" clId="{85E85E9D-99E5-4818-A175-0FC0B6D2B707}" dt="2022-10-31T10:02:06.038" v="857"/>
          <ac:spMkLst>
            <pc:docMk/>
            <pc:sldMk cId="419952610" sldId="604"/>
            <ac:spMk id="48" creationId="{C21A8274-253F-483A-87CC-0E3232C9337A}"/>
          </ac:spMkLst>
        </pc:spChg>
        <pc:spChg chg="add mod">
          <ac:chgData name="Wirthmüller, Chinyere" userId="be77f647-011b-46e6-b52a-5dbb36bc41ee" providerId="ADAL" clId="{85E85E9D-99E5-4818-A175-0FC0B6D2B707}" dt="2022-10-31T10:04:53.734" v="910" actId="1076"/>
          <ac:spMkLst>
            <pc:docMk/>
            <pc:sldMk cId="419952610" sldId="604"/>
            <ac:spMk id="49" creationId="{3DE86A6A-0A43-4705-A3FE-9EFED0330FCD}"/>
          </ac:spMkLst>
        </pc:spChg>
        <pc:spChg chg="add del mod">
          <ac:chgData name="Wirthmüller, Chinyere" userId="be77f647-011b-46e6-b52a-5dbb36bc41ee" providerId="ADAL" clId="{85E85E9D-99E5-4818-A175-0FC0B6D2B707}" dt="2022-10-31T10:04:59.053" v="911" actId="478"/>
          <ac:spMkLst>
            <pc:docMk/>
            <pc:sldMk cId="419952610" sldId="604"/>
            <ac:spMk id="50" creationId="{6D62CF4A-B4D1-4D9E-8357-5612FD889C9E}"/>
          </ac:spMkLst>
        </pc:spChg>
        <pc:spChg chg="add mod">
          <ac:chgData name="Wirthmüller, Chinyere" userId="be77f647-011b-46e6-b52a-5dbb36bc41ee" providerId="ADAL" clId="{85E85E9D-99E5-4818-A175-0FC0B6D2B707}" dt="2022-10-31T10:06:17.839" v="919" actId="1076"/>
          <ac:spMkLst>
            <pc:docMk/>
            <pc:sldMk cId="419952610" sldId="604"/>
            <ac:spMk id="51" creationId="{F173DEB6-A90E-4165-8F69-B52555C5630F}"/>
          </ac:spMkLst>
        </pc:spChg>
        <pc:spChg chg="add mod">
          <ac:chgData name="Wirthmüller, Chinyere" userId="be77f647-011b-46e6-b52a-5dbb36bc41ee" providerId="ADAL" clId="{85E85E9D-99E5-4818-A175-0FC0B6D2B707}" dt="2022-10-31T10:06:17.839" v="919" actId="1076"/>
          <ac:spMkLst>
            <pc:docMk/>
            <pc:sldMk cId="419952610" sldId="604"/>
            <ac:spMk id="52" creationId="{CBF21F81-CF90-4EA5-A595-32DDD1C13B7C}"/>
          </ac:spMkLst>
        </pc:spChg>
        <pc:spChg chg="add mod">
          <ac:chgData name="Wirthmüller, Chinyere" userId="be77f647-011b-46e6-b52a-5dbb36bc41ee" providerId="ADAL" clId="{85E85E9D-99E5-4818-A175-0FC0B6D2B707}" dt="2022-10-31T10:05:46.923" v="916" actId="1076"/>
          <ac:spMkLst>
            <pc:docMk/>
            <pc:sldMk cId="419952610" sldId="604"/>
            <ac:spMk id="53" creationId="{A7D2CCF2-0789-4003-BE78-AF095E5536A5}"/>
          </ac:spMkLst>
        </pc:spChg>
        <pc:spChg chg="add mod">
          <ac:chgData name="Wirthmüller, Chinyere" userId="be77f647-011b-46e6-b52a-5dbb36bc41ee" providerId="ADAL" clId="{85E85E9D-99E5-4818-A175-0FC0B6D2B707}" dt="2022-10-31T10:05:46.923" v="916" actId="1076"/>
          <ac:spMkLst>
            <pc:docMk/>
            <pc:sldMk cId="419952610" sldId="604"/>
            <ac:spMk id="54" creationId="{5C2B43A0-AEA5-4392-9D33-E84380508FC8}"/>
          </ac:spMkLst>
        </pc:spChg>
        <pc:spChg chg="add mod">
          <ac:chgData name="Wirthmüller, Chinyere" userId="be77f647-011b-46e6-b52a-5dbb36bc41ee" providerId="ADAL" clId="{85E85E9D-99E5-4818-A175-0FC0B6D2B707}" dt="2022-10-31T10:06:01.373" v="918" actId="1076"/>
          <ac:spMkLst>
            <pc:docMk/>
            <pc:sldMk cId="419952610" sldId="604"/>
            <ac:spMk id="55" creationId="{CB612FFF-60EC-4153-B843-570CAD45F52D}"/>
          </ac:spMkLst>
        </pc:spChg>
        <pc:spChg chg="add mod">
          <ac:chgData name="Wirthmüller, Chinyere" userId="be77f647-011b-46e6-b52a-5dbb36bc41ee" providerId="ADAL" clId="{85E85E9D-99E5-4818-A175-0FC0B6D2B707}" dt="2022-10-31T10:06:01.373" v="918" actId="1076"/>
          <ac:spMkLst>
            <pc:docMk/>
            <pc:sldMk cId="419952610" sldId="604"/>
            <ac:spMk id="56" creationId="{0F72522E-F1B0-4AD9-9372-E0FD7F5D539F}"/>
          </ac:spMkLst>
        </pc:spChg>
        <pc:grpChg chg="del">
          <ac:chgData name="Wirthmüller, Chinyere" userId="be77f647-011b-46e6-b52a-5dbb36bc41ee" providerId="ADAL" clId="{85E85E9D-99E5-4818-A175-0FC0B6D2B707}" dt="2022-10-31T09:50:34.945" v="420" actId="478"/>
          <ac:grpSpMkLst>
            <pc:docMk/>
            <pc:sldMk cId="419952610" sldId="604"/>
            <ac:grpSpMk id="27" creationId="{7F70FC89-8BF6-424A-9E4F-38918BF4FBC0}"/>
          </ac:grpSpMkLst>
        </pc:grpChg>
        <pc:grpChg chg="del">
          <ac:chgData name="Wirthmüller, Chinyere" userId="be77f647-011b-46e6-b52a-5dbb36bc41ee" providerId="ADAL" clId="{85E85E9D-99E5-4818-A175-0FC0B6D2B707}" dt="2022-10-31T09:50:38.048" v="421" actId="478"/>
          <ac:grpSpMkLst>
            <pc:docMk/>
            <pc:sldMk cId="419952610" sldId="604"/>
            <ac:grpSpMk id="28" creationId="{471D0EC3-B002-4F22-9107-3CE0430AFDC0}"/>
          </ac:grpSpMkLst>
        </pc:grpChg>
        <pc:grpChg chg="del mod">
          <ac:chgData name="Wirthmüller, Chinyere" userId="be77f647-011b-46e6-b52a-5dbb36bc41ee" providerId="ADAL" clId="{85E85E9D-99E5-4818-A175-0FC0B6D2B707}" dt="2022-10-31T10:06:50.772" v="952" actId="478"/>
          <ac:grpSpMkLst>
            <pc:docMk/>
            <pc:sldMk cId="419952610" sldId="604"/>
            <ac:grpSpMk id="29" creationId="{E0F62024-3943-4119-BFE0-DD6C3F004523}"/>
          </ac:grpSpMkLst>
        </pc:grpChg>
        <pc:grpChg chg="add mod">
          <ac:chgData name="Wirthmüller, Chinyere" userId="be77f647-011b-46e6-b52a-5dbb36bc41ee" providerId="ADAL" clId="{85E85E9D-99E5-4818-A175-0FC0B6D2B707}" dt="2022-10-31T10:00:58.128" v="832" actId="14100"/>
          <ac:grpSpMkLst>
            <pc:docMk/>
            <pc:sldMk cId="419952610" sldId="604"/>
            <ac:grpSpMk id="38" creationId="{4CDD4668-6CB6-4B13-B4E4-3457C95E0853}"/>
          </ac:grpSpMkLst>
        </pc:grpChg>
        <pc:grpChg chg="add mod">
          <ac:chgData name="Wirthmüller, Chinyere" userId="be77f647-011b-46e6-b52a-5dbb36bc41ee" providerId="ADAL" clId="{85E85E9D-99E5-4818-A175-0FC0B6D2B707}" dt="2022-10-31T10:00:58.128" v="832" actId="14100"/>
          <ac:grpSpMkLst>
            <pc:docMk/>
            <pc:sldMk cId="419952610" sldId="604"/>
            <ac:grpSpMk id="41" creationId="{6922B722-FAD7-4269-BE7B-21A19E2BCBCA}"/>
          </ac:grpSpMkLst>
        </pc:grpChg>
      </pc:sldChg>
      <pc:sldChg chg="addSp delSp modSp new del mod modClrScheme chgLayout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1242142953" sldId="605"/>
        </pc:sldMkLst>
        <pc:spChg chg="add del mod">
          <ac:chgData name="Wirthmüller, Chinyere" userId="be77f647-011b-46e6-b52a-5dbb36bc41ee" providerId="ADAL" clId="{85E85E9D-99E5-4818-A175-0FC0B6D2B707}" dt="2022-10-31T10:27:02.089" v="1211" actId="478"/>
          <ac:spMkLst>
            <pc:docMk/>
            <pc:sldMk cId="1242142953" sldId="605"/>
            <ac:spMk id="2" creationId="{BF589D01-EC18-4F1E-9D99-83A5EE397E9C}"/>
          </ac:spMkLst>
        </pc:spChg>
        <pc:spChg chg="add del mod">
          <ac:chgData name="Wirthmüller, Chinyere" userId="be77f647-011b-46e6-b52a-5dbb36bc41ee" providerId="ADAL" clId="{85E85E9D-99E5-4818-A175-0FC0B6D2B707}" dt="2022-10-31T10:27:48.678" v="1213" actId="1076"/>
          <ac:spMkLst>
            <pc:docMk/>
            <pc:sldMk cId="1242142953" sldId="605"/>
            <ac:spMk id="3" creationId="{524F3642-335A-453A-BC99-962775A3A1CB}"/>
          </ac:spMkLst>
        </pc:spChg>
        <pc:spChg chg="add del">
          <ac:chgData name="Wirthmüller, Chinyere" userId="be77f647-011b-46e6-b52a-5dbb36bc41ee" providerId="ADAL" clId="{85E85E9D-99E5-4818-A175-0FC0B6D2B707}" dt="2022-10-31T10:14:20.880" v="1003" actId="700"/>
          <ac:spMkLst>
            <pc:docMk/>
            <pc:sldMk cId="1242142953" sldId="605"/>
            <ac:spMk id="4" creationId="{AE095793-36AA-4D8D-B666-17CD0FBC999C}"/>
          </ac:spMkLst>
        </pc:spChg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2996153273" sldId="606"/>
        </pc:sldMkLst>
      </pc:sldChg>
      <pc:sldChg chg="new del">
        <pc:chgData name="Wirthmüller, Chinyere" userId="be77f647-011b-46e6-b52a-5dbb36bc41ee" providerId="ADAL" clId="{85E85E9D-99E5-4818-A175-0FC0B6D2B707}" dt="2022-10-31T10:31:25.171" v="1230" actId="680"/>
        <pc:sldMkLst>
          <pc:docMk/>
          <pc:sldMk cId="3797002575" sldId="606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3497603132" sldId="607"/>
        </pc:sldMkLst>
      </pc:sldChg>
      <pc:sldChg chg="modSp new del mod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603329072" sldId="608"/>
        </pc:sldMkLst>
        <pc:spChg chg="mod">
          <ac:chgData name="Wirthmüller, Chinyere" userId="be77f647-011b-46e6-b52a-5dbb36bc41ee" providerId="ADAL" clId="{85E85E9D-99E5-4818-A175-0FC0B6D2B707}" dt="2022-10-31T10:37:36.766" v="1287" actId="20577"/>
          <ac:spMkLst>
            <pc:docMk/>
            <pc:sldMk cId="603329072" sldId="608"/>
            <ac:spMk id="9" creationId="{1CEBD508-3ACE-4AC3-94B5-565B0948BA3F}"/>
          </ac:spMkLst>
        </pc:spChg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2130087871" sldId="609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1583141924" sldId="610"/>
        </pc:sldMkLst>
      </pc:sldChg>
      <pc:sldChg chg="modSp new del mod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2187993357" sldId="611"/>
        </pc:sldMkLst>
        <pc:spChg chg="mod">
          <ac:chgData name="Wirthmüller, Chinyere" userId="be77f647-011b-46e6-b52a-5dbb36bc41ee" providerId="ADAL" clId="{85E85E9D-99E5-4818-A175-0FC0B6D2B707}" dt="2022-10-31T10:41:04.092" v="1322" actId="20577"/>
          <ac:spMkLst>
            <pc:docMk/>
            <pc:sldMk cId="2187993357" sldId="611"/>
            <ac:spMk id="3" creationId="{29DF60E2-966B-4575-A595-5D083913EC14}"/>
          </ac:spMkLst>
        </pc:spChg>
        <pc:spChg chg="mod">
          <ac:chgData name="Wirthmüller, Chinyere" userId="be77f647-011b-46e6-b52a-5dbb36bc41ee" providerId="ADAL" clId="{85E85E9D-99E5-4818-A175-0FC0B6D2B707}" dt="2022-10-31T10:41:05.510" v="1326" actId="20577"/>
          <ac:spMkLst>
            <pc:docMk/>
            <pc:sldMk cId="2187993357" sldId="611"/>
            <ac:spMk id="4" creationId="{AABB2AC8-91B9-4071-AA65-5D5DD7B88C0A}"/>
          </ac:spMkLst>
        </pc:spChg>
        <pc:spChg chg="mod">
          <ac:chgData name="Wirthmüller, Chinyere" userId="be77f647-011b-46e6-b52a-5dbb36bc41ee" providerId="ADAL" clId="{85E85E9D-99E5-4818-A175-0FC0B6D2B707}" dt="2022-10-31T10:41:06.598" v="1329" actId="20577"/>
          <ac:spMkLst>
            <pc:docMk/>
            <pc:sldMk cId="2187993357" sldId="611"/>
            <ac:spMk id="6" creationId="{35C4C031-ADAC-4A52-A4BE-4961FBE0CE32}"/>
          </ac:spMkLst>
        </pc:spChg>
        <pc:spChg chg="mod">
          <ac:chgData name="Wirthmüller, Chinyere" userId="be77f647-011b-46e6-b52a-5dbb36bc41ee" providerId="ADAL" clId="{85E85E9D-99E5-4818-A175-0FC0B6D2B707}" dt="2022-10-31T10:41:07.909" v="1332" actId="20577"/>
          <ac:spMkLst>
            <pc:docMk/>
            <pc:sldMk cId="2187993357" sldId="611"/>
            <ac:spMk id="7" creationId="{308C4CC4-406C-46CC-A035-2801C6AEFE0D}"/>
          </ac:spMkLst>
        </pc:spChg>
        <pc:spChg chg="mod">
          <ac:chgData name="Wirthmüller, Chinyere" userId="be77f647-011b-46e6-b52a-5dbb36bc41ee" providerId="ADAL" clId="{85E85E9D-99E5-4818-A175-0FC0B6D2B707}" dt="2022-10-31T10:41:02.148" v="1318" actId="20577"/>
          <ac:spMkLst>
            <pc:docMk/>
            <pc:sldMk cId="2187993357" sldId="611"/>
            <ac:spMk id="9" creationId="{255DE2E9-8A90-4AF9-9CCE-729E03E52E89}"/>
          </ac:spMkLst>
        </pc:spChg>
      </pc:sldChg>
      <pc:sldChg chg="addSp delSp modSp new del mod modClrScheme chgLayout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1841599077" sldId="612"/>
        </pc:sldMkLst>
        <pc:spChg chg="del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2" creationId="{65227609-9392-4EFE-83C8-426AE02FF828}"/>
          </ac:spMkLst>
        </pc:spChg>
        <pc:spChg chg="del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3" creationId="{A4F14FF6-4734-47CE-A6BE-CA3D8EE37C43}"/>
          </ac:spMkLst>
        </pc:spChg>
        <pc:spChg chg="del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4" creationId="{58C91D08-7E57-4774-840B-4C7BCC1A1584}"/>
          </ac:spMkLst>
        </pc:spChg>
        <pc:spChg chg="del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5" creationId="{E733A024-6386-4FD3-9562-37830DCE313C}"/>
          </ac:spMkLst>
        </pc:spChg>
        <pc:spChg chg="del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6" creationId="{25E5E219-713A-457C-BEB1-C6CEFEE4E827}"/>
          </ac:spMkLst>
        </pc:spChg>
        <pc:spChg chg="del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7" creationId="{B2CF3A80-A90E-4A23-B309-D669D3F48BDB}"/>
          </ac:spMkLst>
        </pc:spChg>
        <pc:spChg chg="del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8" creationId="{49D266D0-954D-40F7-BEE7-A9D5910414BC}"/>
          </ac:spMkLst>
        </pc:spChg>
        <pc:spChg chg="del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9" creationId="{B94FCFA3-4CAF-4D56-9706-9EC6C143F195}"/>
          </ac:spMkLst>
        </pc:spChg>
        <pc:spChg chg="del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10" creationId="{5E117C13-E791-42B3-834F-42659A1660F3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11" creationId="{EC01ECC1-61C4-451C-B970-B533D4DF76ED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12" creationId="{CEC69365-3DA2-4673-A0B2-3702D555137B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13" creationId="{9E93E44E-3B60-4485-87C8-D60E31F2ACDD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14" creationId="{AEDCEA86-0370-42CE-802F-3880AB63CD51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15" creationId="{478F1435-355F-4ED0-AB77-814C3A63475C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16" creationId="{FC240296-533A-41F6-8C79-C5D059A0BDCD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17" creationId="{83E71E75-4D21-40E2-A0AE-7BE481868751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18" creationId="{BF17A8C5-41E9-4F35-A1F0-F90B5C63CE4D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19" creationId="{6E8F2C7F-54FE-4581-A376-B3E48BEDED8F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20" creationId="{C6C0C97D-9B1D-4098-8234-BA7488FCE761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21" creationId="{9DCA8D67-12EE-4D66-BE72-84FD5987D3B6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22" creationId="{808772B6-5696-42C9-9D74-6EEA5C0D3837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23" creationId="{8FA7166B-77EA-41F5-9348-E48F09EB6E7B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24" creationId="{D4BA8731-7C1C-41A3-A116-02842987D782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25" creationId="{76883135-0CE3-4024-B044-7FF62DDAFC38}"/>
          </ac:spMkLst>
        </pc:spChg>
        <pc:spChg chg="add mod ord">
          <ac:chgData name="Wirthmüller, Chinyere" userId="be77f647-011b-46e6-b52a-5dbb36bc41ee" providerId="ADAL" clId="{85E85E9D-99E5-4818-A175-0FC0B6D2B707}" dt="2022-10-31T10:53:57.565" v="1525" actId="700"/>
          <ac:spMkLst>
            <pc:docMk/>
            <pc:sldMk cId="1841599077" sldId="612"/>
            <ac:spMk id="26" creationId="{11FBB4FE-6599-467F-9ECE-06A59D65A91F}"/>
          </ac:spMkLst>
        </pc:spChg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3742819598" sldId="613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206794314" sldId="614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272665105" sldId="615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1121342815" sldId="616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3419348828" sldId="617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48228256" sldId="618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34564866" sldId="619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142391306" sldId="620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3028198144" sldId="621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1944503478" sldId="622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3603062840" sldId="623"/>
        </pc:sldMkLst>
      </pc:sldChg>
      <pc:sldChg chg="modSp new del mod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1069201478" sldId="624"/>
        </pc:sldMkLst>
        <pc:spChg chg="mod">
          <ac:chgData name="Wirthmüller, Chinyere" userId="be77f647-011b-46e6-b52a-5dbb36bc41ee" providerId="ADAL" clId="{85E85E9D-99E5-4818-A175-0FC0B6D2B707}" dt="2022-10-31T12:45:59.069" v="1724" actId="12"/>
          <ac:spMkLst>
            <pc:docMk/>
            <pc:sldMk cId="1069201478" sldId="624"/>
            <ac:spMk id="17" creationId="{854D44F7-CC45-4659-9CBD-A6BD1BDA674C}"/>
          </ac:spMkLst>
        </pc:spChg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534567338" sldId="625"/>
        </pc:sldMkLst>
      </pc:sldChg>
      <pc:sldChg chg="new del">
        <pc:chgData name="Wirthmüller, Chinyere" userId="be77f647-011b-46e6-b52a-5dbb36bc41ee" providerId="ADAL" clId="{85E85E9D-99E5-4818-A175-0FC0B6D2B707}" dt="2022-10-31T12:52:41.703" v="1769" actId="47"/>
        <pc:sldMkLst>
          <pc:docMk/>
          <pc:sldMk cId="392196375" sldId="626"/>
        </pc:sldMkLst>
      </pc:sldChg>
      <pc:sldMasterChg chg="del delSldLayout">
        <pc:chgData name="Wirthmüller, Chinyere" userId="be77f647-011b-46e6-b52a-5dbb36bc41ee" providerId="ADAL" clId="{85E85E9D-99E5-4818-A175-0FC0B6D2B707}" dt="2022-10-31T10:07:03.794" v="955" actId="47"/>
        <pc:sldMasterMkLst>
          <pc:docMk/>
          <pc:sldMasterMk cId="594725491" sldId="2147483648"/>
        </pc:sldMasterMkLst>
        <pc:sldLayoutChg chg="del">
          <pc:chgData name="Wirthmüller, Chinyere" userId="be77f647-011b-46e6-b52a-5dbb36bc41ee" providerId="ADAL" clId="{85E85E9D-99E5-4818-A175-0FC0B6D2B707}" dt="2022-10-31T10:07:03.794" v="955" actId="47"/>
          <pc:sldLayoutMkLst>
            <pc:docMk/>
            <pc:sldMasterMk cId="594725491" sldId="2147483648"/>
            <pc:sldLayoutMk cId="4043166929" sldId="2147483649"/>
          </pc:sldLayoutMkLst>
        </pc:sldLayoutChg>
        <pc:sldLayoutChg chg="del">
          <pc:chgData name="Wirthmüller, Chinyere" userId="be77f647-011b-46e6-b52a-5dbb36bc41ee" providerId="ADAL" clId="{85E85E9D-99E5-4818-A175-0FC0B6D2B707}" dt="2022-10-31T10:07:03.794" v="955" actId="47"/>
          <pc:sldLayoutMkLst>
            <pc:docMk/>
            <pc:sldMasterMk cId="594725491" sldId="2147483648"/>
            <pc:sldLayoutMk cId="3433200589" sldId="2147483650"/>
          </pc:sldLayoutMkLst>
        </pc:sldLayoutChg>
        <pc:sldLayoutChg chg="del">
          <pc:chgData name="Wirthmüller, Chinyere" userId="be77f647-011b-46e6-b52a-5dbb36bc41ee" providerId="ADAL" clId="{85E85E9D-99E5-4818-A175-0FC0B6D2B707}" dt="2022-10-31T10:07:03.794" v="955" actId="47"/>
          <pc:sldLayoutMkLst>
            <pc:docMk/>
            <pc:sldMasterMk cId="594725491" sldId="2147483648"/>
            <pc:sldLayoutMk cId="2835585648" sldId="2147483651"/>
          </pc:sldLayoutMkLst>
        </pc:sldLayoutChg>
        <pc:sldLayoutChg chg="del">
          <pc:chgData name="Wirthmüller, Chinyere" userId="be77f647-011b-46e6-b52a-5dbb36bc41ee" providerId="ADAL" clId="{85E85E9D-99E5-4818-A175-0FC0B6D2B707}" dt="2022-10-31T10:07:03.794" v="955" actId="47"/>
          <pc:sldLayoutMkLst>
            <pc:docMk/>
            <pc:sldMasterMk cId="594725491" sldId="2147483648"/>
            <pc:sldLayoutMk cId="742901757" sldId="2147483652"/>
          </pc:sldLayoutMkLst>
        </pc:sldLayoutChg>
        <pc:sldLayoutChg chg="del">
          <pc:chgData name="Wirthmüller, Chinyere" userId="be77f647-011b-46e6-b52a-5dbb36bc41ee" providerId="ADAL" clId="{85E85E9D-99E5-4818-A175-0FC0B6D2B707}" dt="2022-10-31T10:07:03.794" v="955" actId="47"/>
          <pc:sldLayoutMkLst>
            <pc:docMk/>
            <pc:sldMasterMk cId="594725491" sldId="2147483648"/>
            <pc:sldLayoutMk cId="2024084034" sldId="2147483653"/>
          </pc:sldLayoutMkLst>
        </pc:sldLayoutChg>
        <pc:sldLayoutChg chg="del">
          <pc:chgData name="Wirthmüller, Chinyere" userId="be77f647-011b-46e6-b52a-5dbb36bc41ee" providerId="ADAL" clId="{85E85E9D-99E5-4818-A175-0FC0B6D2B707}" dt="2022-10-31T10:07:03.794" v="955" actId="47"/>
          <pc:sldLayoutMkLst>
            <pc:docMk/>
            <pc:sldMasterMk cId="594725491" sldId="2147483648"/>
            <pc:sldLayoutMk cId="2440206447" sldId="2147483654"/>
          </pc:sldLayoutMkLst>
        </pc:sldLayoutChg>
        <pc:sldLayoutChg chg="del">
          <pc:chgData name="Wirthmüller, Chinyere" userId="be77f647-011b-46e6-b52a-5dbb36bc41ee" providerId="ADAL" clId="{85E85E9D-99E5-4818-A175-0FC0B6D2B707}" dt="2022-10-31T10:07:03.794" v="955" actId="47"/>
          <pc:sldLayoutMkLst>
            <pc:docMk/>
            <pc:sldMasterMk cId="594725491" sldId="2147483648"/>
            <pc:sldLayoutMk cId="3087692832" sldId="2147483655"/>
          </pc:sldLayoutMkLst>
        </pc:sldLayoutChg>
        <pc:sldLayoutChg chg="del">
          <pc:chgData name="Wirthmüller, Chinyere" userId="be77f647-011b-46e6-b52a-5dbb36bc41ee" providerId="ADAL" clId="{85E85E9D-99E5-4818-A175-0FC0B6D2B707}" dt="2022-10-31T10:07:03.794" v="955" actId="47"/>
          <pc:sldLayoutMkLst>
            <pc:docMk/>
            <pc:sldMasterMk cId="594725491" sldId="2147483648"/>
            <pc:sldLayoutMk cId="3453883237" sldId="2147483656"/>
          </pc:sldLayoutMkLst>
        </pc:sldLayoutChg>
        <pc:sldLayoutChg chg="del">
          <pc:chgData name="Wirthmüller, Chinyere" userId="be77f647-011b-46e6-b52a-5dbb36bc41ee" providerId="ADAL" clId="{85E85E9D-99E5-4818-A175-0FC0B6D2B707}" dt="2022-10-31T10:07:03.794" v="955" actId="47"/>
          <pc:sldLayoutMkLst>
            <pc:docMk/>
            <pc:sldMasterMk cId="594725491" sldId="2147483648"/>
            <pc:sldLayoutMk cId="2509888776" sldId="2147483657"/>
          </pc:sldLayoutMkLst>
        </pc:sldLayoutChg>
        <pc:sldLayoutChg chg="del">
          <pc:chgData name="Wirthmüller, Chinyere" userId="be77f647-011b-46e6-b52a-5dbb36bc41ee" providerId="ADAL" clId="{85E85E9D-99E5-4818-A175-0FC0B6D2B707}" dt="2022-10-31T10:07:03.794" v="955" actId="47"/>
          <pc:sldLayoutMkLst>
            <pc:docMk/>
            <pc:sldMasterMk cId="594725491" sldId="2147483648"/>
            <pc:sldLayoutMk cId="1699206799" sldId="2147483658"/>
          </pc:sldLayoutMkLst>
        </pc:sldLayoutChg>
        <pc:sldLayoutChg chg="del">
          <pc:chgData name="Wirthmüller, Chinyere" userId="be77f647-011b-46e6-b52a-5dbb36bc41ee" providerId="ADAL" clId="{85E85E9D-99E5-4818-A175-0FC0B6D2B707}" dt="2022-10-31T10:07:03.794" v="955" actId="47"/>
          <pc:sldLayoutMkLst>
            <pc:docMk/>
            <pc:sldMasterMk cId="594725491" sldId="2147483648"/>
            <pc:sldLayoutMk cId="2809958959" sldId="2147483659"/>
          </pc:sldLayoutMkLst>
        </pc:sldLayoutChg>
      </pc:sldMasterChg>
      <pc:sldMasterChg chg="modSldLayout">
        <pc:chgData name="Wirthmüller, Chinyere" userId="be77f647-011b-46e6-b52a-5dbb36bc41ee" providerId="ADAL" clId="{85E85E9D-99E5-4818-A175-0FC0B6D2B707}" dt="2022-10-31T12:55:04.905" v="1824" actId="6014"/>
        <pc:sldMasterMkLst>
          <pc:docMk/>
          <pc:sldMasterMk cId="3865971436" sldId="2147483660"/>
        </pc:sldMasterMkLst>
        <pc:sldLayoutChg chg="addSp delSp modSp mod">
          <pc:chgData name="Wirthmüller, Chinyere" userId="be77f647-011b-46e6-b52a-5dbb36bc41ee" providerId="ADAL" clId="{85E85E9D-99E5-4818-A175-0FC0B6D2B707}" dt="2022-10-31T12:54:54.054" v="1823" actId="6014"/>
          <pc:sldLayoutMkLst>
            <pc:docMk/>
            <pc:sldMasterMk cId="3865971436" sldId="2147483660"/>
            <pc:sldLayoutMk cId="1942209414" sldId="2147483683"/>
          </pc:sldLayoutMkLst>
          <pc:spChg chg="add del mod">
            <ac:chgData name="Wirthmüller, Chinyere" userId="be77f647-011b-46e6-b52a-5dbb36bc41ee" providerId="ADAL" clId="{85E85E9D-99E5-4818-A175-0FC0B6D2B707}" dt="2022-10-31T10:12:04.934" v="1000"/>
            <ac:spMkLst>
              <pc:docMk/>
              <pc:sldMasterMk cId="3865971436" sldId="2147483660"/>
              <pc:sldLayoutMk cId="1942209414" sldId="2147483683"/>
              <ac:spMk id="2" creationId="{EDD939E7-B805-48DC-87B5-4EA120DAC97A}"/>
            </ac:spMkLst>
          </pc:spChg>
          <pc:spChg chg="del">
            <ac:chgData name="Wirthmüller, Chinyere" userId="be77f647-011b-46e6-b52a-5dbb36bc41ee" providerId="ADAL" clId="{85E85E9D-99E5-4818-A175-0FC0B6D2B707}" dt="2022-10-31T10:09:59.287" v="973" actId="478"/>
            <ac:spMkLst>
              <pc:docMk/>
              <pc:sldMasterMk cId="3865971436" sldId="2147483660"/>
              <pc:sldLayoutMk cId="1942209414" sldId="2147483683"/>
              <ac:spMk id="3" creationId="{00000000-0000-0000-0000-000000000000}"/>
            </ac:spMkLst>
          </pc:spChg>
          <pc:spChg chg="add del">
            <ac:chgData name="Wirthmüller, Chinyere" userId="be77f647-011b-46e6-b52a-5dbb36bc41ee" providerId="ADAL" clId="{85E85E9D-99E5-4818-A175-0FC0B6D2B707}" dt="2022-10-31T10:30:08.759" v="1216" actId="11529"/>
            <ac:spMkLst>
              <pc:docMk/>
              <pc:sldMasterMk cId="3865971436" sldId="2147483660"/>
              <pc:sldLayoutMk cId="1942209414" sldId="2147483683"/>
              <ac:spMk id="6" creationId="{5298FF88-2827-4D91-934E-60657DF46A94}"/>
            </ac:spMkLst>
          </pc:spChg>
          <pc:spChg chg="add del mod">
            <ac:chgData name="Wirthmüller, Chinyere" userId="be77f647-011b-46e6-b52a-5dbb36bc41ee" providerId="ADAL" clId="{85E85E9D-99E5-4818-A175-0FC0B6D2B707}" dt="2022-10-31T10:31:36.654" v="1237" actId="478"/>
            <ac:spMkLst>
              <pc:docMk/>
              <pc:sldMasterMk cId="3865971436" sldId="2147483660"/>
              <pc:sldLayoutMk cId="1942209414" sldId="2147483683"/>
              <ac:spMk id="7" creationId="{E85A0851-B13E-435B-B733-EA06FC6CE946}"/>
            </ac:spMkLst>
          </pc:spChg>
          <pc:spChg chg="add del">
            <ac:chgData name="Wirthmüller, Chinyere" userId="be77f647-011b-46e6-b52a-5dbb36bc41ee" providerId="ADAL" clId="{85E85E9D-99E5-4818-A175-0FC0B6D2B707}" dt="2022-10-31T10:32:56.809" v="1239" actId="11529"/>
            <ac:spMkLst>
              <pc:docMk/>
              <pc:sldMasterMk cId="3865971436" sldId="2147483660"/>
              <pc:sldLayoutMk cId="1942209414" sldId="2147483683"/>
              <ac:spMk id="8" creationId="{7329DD88-B8C0-4409-BA4D-DBB52895B270}"/>
            </ac:spMkLst>
          </pc:spChg>
          <pc:spChg chg="add del mod">
            <ac:chgData name="Wirthmüller, Chinyere" userId="be77f647-011b-46e6-b52a-5dbb36bc41ee" providerId="ADAL" clId="{85E85E9D-99E5-4818-A175-0FC0B6D2B707}" dt="2022-10-31T10:09:51.074" v="971"/>
            <ac:spMkLst>
              <pc:docMk/>
              <pc:sldMasterMk cId="3865971436" sldId="2147483660"/>
              <pc:sldLayoutMk cId="1942209414" sldId="2147483683"/>
              <ac:spMk id="9" creationId="{59FCA125-A96B-4AE3-B110-7D9757D1D882}"/>
            </ac:spMkLst>
          </pc:spChg>
          <pc:spChg chg="del">
            <ac:chgData name="Wirthmüller, Chinyere" userId="be77f647-011b-46e6-b52a-5dbb36bc41ee" providerId="ADAL" clId="{85E85E9D-99E5-4818-A175-0FC0B6D2B707}" dt="2022-10-31T10:09:58.270" v="972" actId="478"/>
            <ac:spMkLst>
              <pc:docMk/>
              <pc:sldMasterMk cId="3865971436" sldId="2147483660"/>
              <pc:sldLayoutMk cId="1942209414" sldId="2147483683"/>
              <ac:spMk id="10" creationId="{00000000-0000-0000-0000-000000000000}"/>
            </ac:spMkLst>
          </pc:spChg>
          <pc:spChg chg="add del mod">
            <ac:chgData name="Wirthmüller, Chinyere" userId="be77f647-011b-46e6-b52a-5dbb36bc41ee" providerId="ADAL" clId="{85E85E9D-99E5-4818-A175-0FC0B6D2B707}" dt="2022-10-31T10:09:51.074" v="971"/>
            <ac:spMkLst>
              <pc:docMk/>
              <pc:sldMasterMk cId="3865971436" sldId="2147483660"/>
              <pc:sldLayoutMk cId="1942209414" sldId="2147483683"/>
              <ac:spMk id="11" creationId="{B9F3EB85-C247-4B23-89A6-55980CA61068}"/>
            </ac:spMkLst>
          </pc:spChg>
          <pc:spChg chg="add del mod">
            <ac:chgData name="Wirthmüller, Chinyere" userId="be77f647-011b-46e6-b52a-5dbb36bc41ee" providerId="ADAL" clId="{85E85E9D-99E5-4818-A175-0FC0B6D2B707}" dt="2022-10-31T10:09:51.074" v="971"/>
            <ac:spMkLst>
              <pc:docMk/>
              <pc:sldMasterMk cId="3865971436" sldId="2147483660"/>
              <pc:sldLayoutMk cId="1942209414" sldId="2147483683"/>
              <ac:spMk id="12" creationId="{91DC02D1-6D72-4880-B2EF-71EEEDA54D0E}"/>
            </ac:spMkLst>
          </pc:spChg>
          <pc:spChg chg="add del mod">
            <ac:chgData name="Wirthmüller, Chinyere" userId="be77f647-011b-46e6-b52a-5dbb36bc41ee" providerId="ADAL" clId="{85E85E9D-99E5-4818-A175-0FC0B6D2B707}" dt="2022-10-31T10:09:51.074" v="971"/>
            <ac:spMkLst>
              <pc:docMk/>
              <pc:sldMasterMk cId="3865971436" sldId="2147483660"/>
              <pc:sldLayoutMk cId="1942209414" sldId="2147483683"/>
              <ac:spMk id="13" creationId="{728B4525-0DB2-4977-BAF0-DEF858A27DC7}"/>
            </ac:spMkLst>
          </pc:spChg>
          <pc:spChg chg="add del mod">
            <ac:chgData name="Wirthmüller, Chinyere" userId="be77f647-011b-46e6-b52a-5dbb36bc41ee" providerId="ADAL" clId="{85E85E9D-99E5-4818-A175-0FC0B6D2B707}" dt="2022-10-31T10:09:51.074" v="971"/>
            <ac:spMkLst>
              <pc:docMk/>
              <pc:sldMasterMk cId="3865971436" sldId="2147483660"/>
              <pc:sldLayoutMk cId="1942209414" sldId="2147483683"/>
              <ac:spMk id="14" creationId="{D6AC2492-D634-44CE-A954-EC096889F501}"/>
            </ac:spMkLst>
          </pc:spChg>
          <pc:spChg chg="del mod">
            <ac:chgData name="Wirthmüller, Chinyere" userId="be77f647-011b-46e6-b52a-5dbb36bc41ee" providerId="ADAL" clId="{85E85E9D-99E5-4818-A175-0FC0B6D2B707}" dt="2022-10-31T10:24:31.824" v="1188" actId="478"/>
            <ac:spMkLst>
              <pc:docMk/>
              <pc:sldMasterMk cId="3865971436" sldId="2147483660"/>
              <pc:sldLayoutMk cId="1942209414" sldId="2147483683"/>
              <ac:spMk id="16" creationId="{CDEDCB86-228D-4EA7-A24D-489CD63C1541}"/>
            </ac:spMkLst>
          </pc:spChg>
          <pc:spChg chg="del">
            <ac:chgData name="Wirthmüller, Chinyere" userId="be77f647-011b-46e6-b52a-5dbb36bc41ee" providerId="ADAL" clId="{85E85E9D-99E5-4818-A175-0FC0B6D2B707}" dt="2022-10-31T10:10:20.656" v="978" actId="478"/>
            <ac:spMkLst>
              <pc:docMk/>
              <pc:sldMasterMk cId="3865971436" sldId="2147483660"/>
              <pc:sldLayoutMk cId="1942209414" sldId="2147483683"/>
              <ac:spMk id="17" creationId="{41FEF089-4A65-44F5-966B-1E9DA7CC5153}"/>
            </ac:spMkLst>
          </pc:spChg>
          <pc:spChg chg="add del mod">
            <ac:chgData name="Wirthmüller, Chinyere" userId="be77f647-011b-46e6-b52a-5dbb36bc41ee" providerId="ADAL" clId="{85E85E9D-99E5-4818-A175-0FC0B6D2B707}" dt="2022-10-31T10:09:51.074" v="971"/>
            <ac:spMkLst>
              <pc:docMk/>
              <pc:sldMasterMk cId="3865971436" sldId="2147483660"/>
              <pc:sldLayoutMk cId="1942209414" sldId="2147483683"/>
              <ac:spMk id="18" creationId="{A1E2CCDD-4FA8-48A1-A9D1-DC7B7E590E5C}"/>
            </ac:spMkLst>
          </pc:spChg>
          <pc:spChg chg="add del mod">
            <ac:chgData name="Wirthmüller, Chinyere" userId="be77f647-011b-46e6-b52a-5dbb36bc41ee" providerId="ADAL" clId="{85E85E9D-99E5-4818-A175-0FC0B6D2B707}" dt="2022-10-31T10:09:51.074" v="971"/>
            <ac:spMkLst>
              <pc:docMk/>
              <pc:sldMasterMk cId="3865971436" sldId="2147483660"/>
              <pc:sldLayoutMk cId="1942209414" sldId="2147483683"/>
              <ac:spMk id="19" creationId="{DFE434FE-994E-4460-B6AB-F9F85C06C2BE}"/>
            </ac:spMkLst>
          </pc:spChg>
          <pc:spChg chg="mod">
            <ac:chgData name="Wirthmüller, Chinyere" userId="be77f647-011b-46e6-b52a-5dbb36bc41ee" providerId="ADAL" clId="{85E85E9D-99E5-4818-A175-0FC0B6D2B707}" dt="2022-10-31T10:09:43.968" v="970"/>
            <ac:spMkLst>
              <pc:docMk/>
              <pc:sldMasterMk cId="3865971436" sldId="2147483660"/>
              <pc:sldLayoutMk cId="1942209414" sldId="2147483683"/>
              <ac:spMk id="21" creationId="{51F21527-AC3D-4E5E-9CA3-29DE797E8913}"/>
            </ac:spMkLst>
          </pc:spChg>
          <pc:spChg chg="mod">
            <ac:chgData name="Wirthmüller, Chinyere" userId="be77f647-011b-46e6-b52a-5dbb36bc41ee" providerId="ADAL" clId="{85E85E9D-99E5-4818-A175-0FC0B6D2B707}" dt="2022-10-31T10:09:43.968" v="970"/>
            <ac:spMkLst>
              <pc:docMk/>
              <pc:sldMasterMk cId="3865971436" sldId="2147483660"/>
              <pc:sldLayoutMk cId="1942209414" sldId="2147483683"/>
              <ac:spMk id="22" creationId="{4F5756E9-B677-4A42-A405-C95716F48EDA}"/>
            </ac:spMkLst>
          </pc:spChg>
          <pc:spChg chg="mod">
            <ac:chgData name="Wirthmüller, Chinyere" userId="be77f647-011b-46e6-b52a-5dbb36bc41ee" providerId="ADAL" clId="{85E85E9D-99E5-4818-A175-0FC0B6D2B707}" dt="2022-10-31T10:09:43.968" v="970"/>
            <ac:spMkLst>
              <pc:docMk/>
              <pc:sldMasterMk cId="3865971436" sldId="2147483660"/>
              <pc:sldLayoutMk cId="1942209414" sldId="2147483683"/>
              <ac:spMk id="24" creationId="{F616C30E-FBCE-4E85-8D42-57BFB30748F7}"/>
            </ac:spMkLst>
          </pc:spChg>
          <pc:spChg chg="mod">
            <ac:chgData name="Wirthmüller, Chinyere" userId="be77f647-011b-46e6-b52a-5dbb36bc41ee" providerId="ADAL" clId="{85E85E9D-99E5-4818-A175-0FC0B6D2B707}" dt="2022-10-31T10:09:43.968" v="970"/>
            <ac:spMkLst>
              <pc:docMk/>
              <pc:sldMasterMk cId="3865971436" sldId="2147483660"/>
              <pc:sldLayoutMk cId="1942209414" sldId="2147483683"/>
              <ac:spMk id="25" creationId="{FB11C700-58E3-4DF0-B0B8-153075533A7D}"/>
            </ac:spMkLst>
          </pc:spChg>
          <pc:spChg chg="mod">
            <ac:chgData name="Wirthmüller, Chinyere" userId="be77f647-011b-46e6-b52a-5dbb36bc41ee" providerId="ADAL" clId="{85E85E9D-99E5-4818-A175-0FC0B6D2B707}" dt="2022-10-31T10:09:43.968" v="970"/>
            <ac:spMkLst>
              <pc:docMk/>
              <pc:sldMasterMk cId="3865971436" sldId="2147483660"/>
              <pc:sldLayoutMk cId="1942209414" sldId="2147483683"/>
              <ac:spMk id="26" creationId="{69F43412-EA9A-4D02-8EBD-C1B57D121D76}"/>
            </ac:spMkLst>
          </pc:spChg>
          <pc:spChg chg="mod">
            <ac:chgData name="Wirthmüller, Chinyere" userId="be77f647-011b-46e6-b52a-5dbb36bc41ee" providerId="ADAL" clId="{85E85E9D-99E5-4818-A175-0FC0B6D2B707}" dt="2022-10-31T10:09:43.968" v="970"/>
            <ac:spMkLst>
              <pc:docMk/>
              <pc:sldMasterMk cId="3865971436" sldId="2147483660"/>
              <pc:sldLayoutMk cId="1942209414" sldId="2147483683"/>
              <ac:spMk id="27" creationId="{3F98D0ED-7DEA-4BD8-A2E4-0A22ED1824A0}"/>
            </ac:spMkLst>
          </pc:spChg>
          <pc:spChg chg="add del mod">
            <ac:chgData name="Wirthmüller, Chinyere" userId="be77f647-011b-46e6-b52a-5dbb36bc41ee" providerId="ADAL" clId="{85E85E9D-99E5-4818-A175-0FC0B6D2B707}" dt="2022-10-31T10:09:51.074" v="971"/>
            <ac:spMkLst>
              <pc:docMk/>
              <pc:sldMasterMk cId="3865971436" sldId="2147483660"/>
              <pc:sldLayoutMk cId="1942209414" sldId="2147483683"/>
              <ac:spMk id="28" creationId="{DB3A3EF6-479E-4AAE-A50A-4A3ECF0AFBF5}"/>
            </ac:spMkLst>
          </pc:spChg>
          <pc:spChg chg="add del mod">
            <ac:chgData name="Wirthmüller, Chinyere" userId="be77f647-011b-46e6-b52a-5dbb36bc41ee" providerId="ADAL" clId="{85E85E9D-99E5-4818-A175-0FC0B6D2B707}" dt="2022-10-31T10:09:51.074" v="971"/>
            <ac:spMkLst>
              <pc:docMk/>
              <pc:sldMasterMk cId="3865971436" sldId="2147483660"/>
              <pc:sldLayoutMk cId="1942209414" sldId="2147483683"/>
              <ac:spMk id="29" creationId="{6B5E2B43-EA84-4DFE-8421-E9667422A8CC}"/>
            </ac:spMkLst>
          </pc:spChg>
          <pc:spChg chg="add del mod">
            <ac:chgData name="Wirthmüller, Chinyere" userId="be77f647-011b-46e6-b52a-5dbb36bc41ee" providerId="ADAL" clId="{85E85E9D-99E5-4818-A175-0FC0B6D2B707}" dt="2022-10-31T10:09:51.074" v="971"/>
            <ac:spMkLst>
              <pc:docMk/>
              <pc:sldMasterMk cId="3865971436" sldId="2147483660"/>
              <pc:sldLayoutMk cId="1942209414" sldId="2147483683"/>
              <ac:spMk id="30" creationId="{8FB29F2B-369D-4D2D-ABDB-AE43CB457153}"/>
            </ac:spMkLst>
          </pc:spChg>
          <pc:spChg chg="add mod">
            <ac:chgData name="Wirthmüller, Chinyere" userId="be77f647-011b-46e6-b52a-5dbb36bc41ee" providerId="ADAL" clId="{85E85E9D-99E5-4818-A175-0FC0B6D2B707}" dt="2022-10-31T12:52:20.823" v="1767" actId="12788"/>
            <ac:spMkLst>
              <pc:docMk/>
              <pc:sldMasterMk cId="3865971436" sldId="2147483660"/>
              <pc:sldLayoutMk cId="1942209414" sldId="2147483683"/>
              <ac:spMk id="31" creationId="{53F0C480-9DAF-46A5-84C6-B6A91D913353}"/>
            </ac:spMkLst>
          </pc:spChg>
          <pc:spChg chg="add del mod">
            <ac:chgData name="Wirthmüller, Chinyere" userId="be77f647-011b-46e6-b52a-5dbb36bc41ee" providerId="ADAL" clId="{85E85E9D-99E5-4818-A175-0FC0B6D2B707}" dt="2022-10-31T10:09:51.074" v="971"/>
            <ac:spMkLst>
              <pc:docMk/>
              <pc:sldMasterMk cId="3865971436" sldId="2147483660"/>
              <pc:sldLayoutMk cId="1942209414" sldId="2147483683"/>
              <ac:spMk id="31" creationId="{ADF65C1A-12E4-469F-B112-7E0D39B99D61}"/>
            </ac:spMkLst>
          </pc:spChg>
          <pc:spChg chg="add del mod">
            <ac:chgData name="Wirthmüller, Chinyere" userId="be77f647-011b-46e6-b52a-5dbb36bc41ee" providerId="ADAL" clId="{85E85E9D-99E5-4818-A175-0FC0B6D2B707}" dt="2022-10-31T10:10:18.186" v="977" actId="478"/>
            <ac:spMkLst>
              <pc:docMk/>
              <pc:sldMasterMk cId="3865971436" sldId="2147483660"/>
              <pc:sldLayoutMk cId="1942209414" sldId="2147483683"/>
              <ac:spMk id="32" creationId="{979DD594-60D0-4663-8156-BFE33DACCEB8}"/>
            </ac:spMkLst>
          </pc:spChg>
          <pc:spChg chg="add del mod">
            <ac:chgData name="Wirthmüller, Chinyere" userId="be77f647-011b-46e6-b52a-5dbb36bc41ee" providerId="ADAL" clId="{85E85E9D-99E5-4818-A175-0FC0B6D2B707}" dt="2022-10-31T10:11:30.070" v="994" actId="20577"/>
            <ac:spMkLst>
              <pc:docMk/>
              <pc:sldMasterMk cId="3865971436" sldId="2147483660"/>
              <pc:sldLayoutMk cId="1942209414" sldId="2147483683"/>
              <ac:spMk id="33" creationId="{A538DECB-86FA-42F1-A2C1-D76B49059FC0}"/>
            </ac:spMkLst>
          </pc:spChg>
          <pc:spChg chg="add del mod">
            <ac:chgData name="Wirthmüller, Chinyere" userId="be77f647-011b-46e6-b52a-5dbb36bc41ee" providerId="ADAL" clId="{85E85E9D-99E5-4818-A175-0FC0B6D2B707}" dt="2022-10-31T10:36:31.395" v="1269" actId="478"/>
            <ac:spMkLst>
              <pc:docMk/>
              <pc:sldMasterMk cId="3865971436" sldId="2147483660"/>
              <pc:sldLayoutMk cId="1942209414" sldId="2147483683"/>
              <ac:spMk id="34" creationId="{C3C06F63-A42D-44EA-93D2-52F54D082304}"/>
            </ac:spMkLst>
          </pc:spChg>
          <pc:spChg chg="add mod">
            <ac:chgData name="Wirthmüller, Chinyere" userId="be77f647-011b-46e6-b52a-5dbb36bc41ee" providerId="ADAL" clId="{85E85E9D-99E5-4818-A175-0FC0B6D2B707}" dt="2022-10-31T10:10:02.789" v="974"/>
            <ac:spMkLst>
              <pc:docMk/>
              <pc:sldMasterMk cId="3865971436" sldId="2147483660"/>
              <pc:sldLayoutMk cId="1942209414" sldId="2147483683"/>
              <ac:spMk id="35" creationId="{EBD2A35F-DA93-49A1-8FD6-0261DD0AE2D7}"/>
            </ac:spMkLst>
          </pc:spChg>
          <pc:spChg chg="add mod">
            <ac:chgData name="Wirthmüller, Chinyere" userId="be77f647-011b-46e6-b52a-5dbb36bc41ee" providerId="ADAL" clId="{85E85E9D-99E5-4818-A175-0FC0B6D2B707}" dt="2022-10-31T10:23:31.835" v="1183" actId="404"/>
            <ac:spMkLst>
              <pc:docMk/>
              <pc:sldMasterMk cId="3865971436" sldId="2147483660"/>
              <pc:sldLayoutMk cId="1942209414" sldId="2147483683"/>
              <ac:spMk id="36" creationId="{67DE017A-01EA-47DF-A317-A0F53482E003}"/>
            </ac:spMkLst>
          </pc:spChg>
          <pc:spChg chg="add mod">
            <ac:chgData name="Wirthmüller, Chinyere" userId="be77f647-011b-46e6-b52a-5dbb36bc41ee" providerId="ADAL" clId="{85E85E9D-99E5-4818-A175-0FC0B6D2B707}" dt="2022-10-31T10:10:02.789" v="974"/>
            <ac:spMkLst>
              <pc:docMk/>
              <pc:sldMasterMk cId="3865971436" sldId="2147483660"/>
              <pc:sldLayoutMk cId="1942209414" sldId="2147483683"/>
              <ac:spMk id="37" creationId="{176409C0-ED23-4E9C-B48E-2F944E8D80A6}"/>
            </ac:spMkLst>
          </pc:spChg>
          <pc:spChg chg="add del mod">
            <ac:chgData name="Wirthmüller, Chinyere" userId="be77f647-011b-46e6-b52a-5dbb36bc41ee" providerId="ADAL" clId="{85E85E9D-99E5-4818-A175-0FC0B6D2B707}" dt="2022-10-31T12:54:07.307" v="1822" actId="21"/>
            <ac:spMkLst>
              <pc:docMk/>
              <pc:sldMasterMk cId="3865971436" sldId="2147483660"/>
              <pc:sldLayoutMk cId="1942209414" sldId="2147483683"/>
              <ac:spMk id="38" creationId="{14387611-63AE-462E-9E0C-32D591770E91}"/>
            </ac:spMkLst>
          </pc:spChg>
          <pc:spChg chg="mod">
            <ac:chgData name="Wirthmüller, Chinyere" userId="be77f647-011b-46e6-b52a-5dbb36bc41ee" providerId="ADAL" clId="{85E85E9D-99E5-4818-A175-0FC0B6D2B707}" dt="2022-10-31T10:20:41.581" v="1090" actId="21"/>
            <ac:spMkLst>
              <pc:docMk/>
              <pc:sldMasterMk cId="3865971436" sldId="2147483660"/>
              <pc:sldLayoutMk cId="1942209414" sldId="2147483683"/>
              <ac:spMk id="40" creationId="{3F08AFAA-D358-453F-B094-10F1F53D2DAE}"/>
            </ac:spMkLst>
          </pc:spChg>
          <pc:spChg chg="mod">
            <ac:chgData name="Wirthmüller, Chinyere" userId="be77f647-011b-46e6-b52a-5dbb36bc41ee" providerId="ADAL" clId="{85E85E9D-99E5-4818-A175-0FC0B6D2B707}" dt="2022-10-31T10:10:02.789" v="974"/>
            <ac:spMkLst>
              <pc:docMk/>
              <pc:sldMasterMk cId="3865971436" sldId="2147483660"/>
              <pc:sldLayoutMk cId="1942209414" sldId="2147483683"/>
              <ac:spMk id="41" creationId="{264BD78C-CAC0-4F0E-89F2-7C1F428BE103}"/>
            </ac:spMkLst>
          </pc:spChg>
          <pc:spChg chg="mod">
            <ac:chgData name="Wirthmüller, Chinyere" userId="be77f647-011b-46e6-b52a-5dbb36bc41ee" providerId="ADAL" clId="{85E85E9D-99E5-4818-A175-0FC0B6D2B707}" dt="2022-10-31T10:21:27.510" v="1106" actId="14100"/>
            <ac:spMkLst>
              <pc:docMk/>
              <pc:sldMasterMk cId="3865971436" sldId="2147483660"/>
              <pc:sldLayoutMk cId="1942209414" sldId="2147483683"/>
              <ac:spMk id="43" creationId="{098595CA-E303-4BC4-B251-333B52D9E431}"/>
            </ac:spMkLst>
          </pc:spChg>
          <pc:spChg chg="mod">
            <ac:chgData name="Wirthmüller, Chinyere" userId="be77f647-011b-46e6-b52a-5dbb36bc41ee" providerId="ADAL" clId="{85E85E9D-99E5-4818-A175-0FC0B6D2B707}" dt="2022-10-31T10:20:15.288" v="1082" actId="21"/>
            <ac:spMkLst>
              <pc:docMk/>
              <pc:sldMasterMk cId="3865971436" sldId="2147483660"/>
              <pc:sldLayoutMk cId="1942209414" sldId="2147483683"/>
              <ac:spMk id="44" creationId="{F249040E-7B5A-43E3-8006-778A677E2511}"/>
            </ac:spMkLst>
          </pc:spChg>
          <pc:spChg chg="mod">
            <ac:chgData name="Wirthmüller, Chinyere" userId="be77f647-011b-46e6-b52a-5dbb36bc41ee" providerId="ADAL" clId="{85E85E9D-99E5-4818-A175-0FC0B6D2B707}" dt="2022-10-31T10:10:02.789" v="974"/>
            <ac:spMkLst>
              <pc:docMk/>
              <pc:sldMasterMk cId="3865971436" sldId="2147483660"/>
              <pc:sldLayoutMk cId="1942209414" sldId="2147483683"/>
              <ac:spMk id="45" creationId="{EA499672-E084-48FE-B10B-A33BAE9E47C3}"/>
            </ac:spMkLst>
          </pc:spChg>
          <pc:spChg chg="mod">
            <ac:chgData name="Wirthmüller, Chinyere" userId="be77f647-011b-46e6-b52a-5dbb36bc41ee" providerId="ADAL" clId="{85E85E9D-99E5-4818-A175-0FC0B6D2B707}" dt="2022-10-31T10:21:32.462" v="1107" actId="1076"/>
            <ac:spMkLst>
              <pc:docMk/>
              <pc:sldMasterMk cId="3865971436" sldId="2147483660"/>
              <pc:sldLayoutMk cId="1942209414" sldId="2147483683"/>
              <ac:spMk id="46" creationId="{EFD4E502-726E-45F3-BE9B-612DE84715F2}"/>
            </ac:spMkLst>
          </pc:spChg>
          <pc:spChg chg="add mod">
            <ac:chgData name="Wirthmüller, Chinyere" userId="be77f647-011b-46e6-b52a-5dbb36bc41ee" providerId="ADAL" clId="{85E85E9D-99E5-4818-A175-0FC0B6D2B707}" dt="2022-10-31T10:23:31.835" v="1183" actId="404"/>
            <ac:spMkLst>
              <pc:docMk/>
              <pc:sldMasterMk cId="3865971436" sldId="2147483660"/>
              <pc:sldLayoutMk cId="1942209414" sldId="2147483683"/>
              <ac:spMk id="47" creationId="{2ECD3E34-897A-467A-9165-11C6FB33975F}"/>
            </ac:spMkLst>
          </pc:spChg>
          <pc:spChg chg="add mod">
            <ac:chgData name="Wirthmüller, Chinyere" userId="be77f647-011b-46e6-b52a-5dbb36bc41ee" providerId="ADAL" clId="{85E85E9D-99E5-4818-A175-0FC0B6D2B707}" dt="2022-10-31T10:23:31.835" v="1183" actId="404"/>
            <ac:spMkLst>
              <pc:docMk/>
              <pc:sldMasterMk cId="3865971436" sldId="2147483660"/>
              <pc:sldLayoutMk cId="1942209414" sldId="2147483683"/>
              <ac:spMk id="48" creationId="{FB1E04B3-7480-484C-9F7A-7492997C454A}"/>
            </ac:spMkLst>
          </pc:spChg>
          <pc:spChg chg="add mod">
            <ac:chgData name="Wirthmüller, Chinyere" userId="be77f647-011b-46e6-b52a-5dbb36bc41ee" providerId="ADAL" clId="{85E85E9D-99E5-4818-A175-0FC0B6D2B707}" dt="2022-10-31T10:23:31.835" v="1183" actId="404"/>
            <ac:spMkLst>
              <pc:docMk/>
              <pc:sldMasterMk cId="3865971436" sldId="2147483660"/>
              <pc:sldLayoutMk cId="1942209414" sldId="2147483683"/>
              <ac:spMk id="49" creationId="{CEBC48ED-CA88-4E30-8D7C-68D67D2D7B07}"/>
            </ac:spMkLst>
          </pc:spChg>
          <pc:spChg chg="add del mod">
            <ac:chgData name="Wirthmüller, Chinyere" userId="be77f647-011b-46e6-b52a-5dbb36bc41ee" providerId="ADAL" clId="{85E85E9D-99E5-4818-A175-0FC0B6D2B707}" dt="2022-10-31T10:20:02.703" v="1079" actId="478"/>
            <ac:spMkLst>
              <pc:docMk/>
              <pc:sldMasterMk cId="3865971436" sldId="2147483660"/>
              <pc:sldLayoutMk cId="1942209414" sldId="2147483683"/>
              <ac:spMk id="50" creationId="{2E213A82-CB16-4924-884E-D63EA274FA16}"/>
            </ac:spMkLst>
          </pc:spChg>
          <pc:spChg chg="add del mod">
            <ac:chgData name="Wirthmüller, Chinyere" userId="be77f647-011b-46e6-b52a-5dbb36bc41ee" providerId="ADAL" clId="{85E85E9D-99E5-4818-A175-0FC0B6D2B707}" dt="2022-10-31T10:16:17.254" v="1021" actId="478"/>
            <ac:spMkLst>
              <pc:docMk/>
              <pc:sldMasterMk cId="3865971436" sldId="2147483660"/>
              <pc:sldLayoutMk cId="1942209414" sldId="2147483683"/>
              <ac:spMk id="51" creationId="{575DD0D5-D639-46B8-BDA0-51046542D552}"/>
            </ac:spMkLst>
          </pc:spChg>
          <pc:spChg chg="add mod">
            <ac:chgData name="Wirthmüller, Chinyere" userId="be77f647-011b-46e6-b52a-5dbb36bc41ee" providerId="ADAL" clId="{85E85E9D-99E5-4818-A175-0FC0B6D2B707}" dt="2022-10-31T10:28:38.171" v="1215" actId="1076"/>
            <ac:spMkLst>
              <pc:docMk/>
              <pc:sldMasterMk cId="3865971436" sldId="2147483660"/>
              <pc:sldLayoutMk cId="1942209414" sldId="2147483683"/>
              <ac:spMk id="52" creationId="{D63F8AE2-7483-4886-8C6B-DAE15403A183}"/>
            </ac:spMkLst>
          </pc:spChg>
          <pc:spChg chg="add mod">
            <ac:chgData name="Wirthmüller, Chinyere" userId="be77f647-011b-46e6-b52a-5dbb36bc41ee" providerId="ADAL" clId="{85E85E9D-99E5-4818-A175-0FC0B6D2B707}" dt="2022-10-31T10:18:15.757" v="1054" actId="14100"/>
            <ac:spMkLst>
              <pc:docMk/>
              <pc:sldMasterMk cId="3865971436" sldId="2147483660"/>
              <pc:sldLayoutMk cId="1942209414" sldId="2147483683"/>
              <ac:spMk id="53" creationId="{A5F5AD12-236D-476F-977E-8D341C50CB9C}"/>
            </ac:spMkLst>
          </pc:spChg>
          <pc:spChg chg="add del mod">
            <ac:chgData name="Wirthmüller, Chinyere" userId="be77f647-011b-46e6-b52a-5dbb36bc41ee" providerId="ADAL" clId="{85E85E9D-99E5-4818-A175-0FC0B6D2B707}" dt="2022-10-31T10:31:31.541" v="1234" actId="478"/>
            <ac:spMkLst>
              <pc:docMk/>
              <pc:sldMasterMk cId="3865971436" sldId="2147483660"/>
              <pc:sldLayoutMk cId="1942209414" sldId="2147483683"/>
              <ac:spMk id="54" creationId="{E7B100C7-5CDE-42EC-8D78-59486FED27A8}"/>
            </ac:spMkLst>
          </pc:spChg>
          <pc:spChg chg="add mod">
            <ac:chgData name="Wirthmüller, Chinyere" userId="be77f647-011b-46e6-b52a-5dbb36bc41ee" providerId="ADAL" clId="{85E85E9D-99E5-4818-A175-0FC0B6D2B707}" dt="2022-10-31T10:23:31.835" v="1183" actId="404"/>
            <ac:spMkLst>
              <pc:docMk/>
              <pc:sldMasterMk cId="3865971436" sldId="2147483660"/>
              <pc:sldLayoutMk cId="1942209414" sldId="2147483683"/>
              <ac:spMk id="55" creationId="{A42EF089-59CD-49CF-9500-F964410890B8}"/>
            </ac:spMkLst>
          </pc:spChg>
          <pc:spChg chg="add mod">
            <ac:chgData name="Wirthmüller, Chinyere" userId="be77f647-011b-46e6-b52a-5dbb36bc41ee" providerId="ADAL" clId="{85E85E9D-99E5-4818-A175-0FC0B6D2B707}" dt="2022-10-31T10:39:07.878" v="1307" actId="5793"/>
            <ac:spMkLst>
              <pc:docMk/>
              <pc:sldMasterMk cId="3865971436" sldId="2147483660"/>
              <pc:sldLayoutMk cId="1942209414" sldId="2147483683"/>
              <ac:spMk id="56" creationId="{E3B70431-1DE2-4A3E-BD44-36A6990630D8}"/>
            </ac:spMkLst>
          </pc:spChg>
          <pc:spChg chg="add mod">
            <ac:chgData name="Wirthmüller, Chinyere" userId="be77f647-011b-46e6-b52a-5dbb36bc41ee" providerId="ADAL" clId="{85E85E9D-99E5-4818-A175-0FC0B6D2B707}" dt="2022-10-31T12:50:03.509" v="1753" actId="14100"/>
            <ac:spMkLst>
              <pc:docMk/>
              <pc:sldMasterMk cId="3865971436" sldId="2147483660"/>
              <pc:sldLayoutMk cId="1942209414" sldId="2147483683"/>
              <ac:spMk id="57" creationId="{4CDEAD4A-A8D7-47C1-9383-A3ED65F3AD85}"/>
            </ac:spMkLst>
          </pc:spChg>
          <pc:spChg chg="add mod">
            <ac:chgData name="Wirthmüller, Chinyere" userId="be77f647-011b-46e6-b52a-5dbb36bc41ee" providerId="ADAL" clId="{85E85E9D-99E5-4818-A175-0FC0B6D2B707}" dt="2022-10-31T12:50:18" v="1756" actId="14100"/>
            <ac:spMkLst>
              <pc:docMk/>
              <pc:sldMasterMk cId="3865971436" sldId="2147483660"/>
              <pc:sldLayoutMk cId="1942209414" sldId="2147483683"/>
              <ac:spMk id="58" creationId="{003CE43F-FB39-4D5E-ABF7-B2C610EA96E1}"/>
            </ac:spMkLst>
          </pc:spChg>
          <pc:spChg chg="add del mod">
            <ac:chgData name="Wirthmüller, Chinyere" userId="be77f647-011b-46e6-b52a-5dbb36bc41ee" providerId="ADAL" clId="{85E85E9D-99E5-4818-A175-0FC0B6D2B707}" dt="2022-10-31T10:25:55.832" v="1209" actId="478"/>
            <ac:spMkLst>
              <pc:docMk/>
              <pc:sldMasterMk cId="3865971436" sldId="2147483660"/>
              <pc:sldLayoutMk cId="1942209414" sldId="2147483683"/>
              <ac:spMk id="59" creationId="{617EDE7F-489F-4A10-B5EC-35195BFCCAB3}"/>
            </ac:spMkLst>
          </pc:spChg>
          <pc:spChg chg="add mod">
            <ac:chgData name="Wirthmüller, Chinyere" userId="be77f647-011b-46e6-b52a-5dbb36bc41ee" providerId="ADAL" clId="{85E85E9D-99E5-4818-A175-0FC0B6D2B707}" dt="2022-10-31T10:33:33.055" v="1260" actId="14100"/>
            <ac:spMkLst>
              <pc:docMk/>
              <pc:sldMasterMk cId="3865971436" sldId="2147483660"/>
              <pc:sldLayoutMk cId="1942209414" sldId="2147483683"/>
              <ac:spMk id="60" creationId="{2BEF8E31-7817-4B12-BAAE-FFF244ED9343}"/>
            </ac:spMkLst>
          </pc:spChg>
          <pc:spChg chg="add del">
            <ac:chgData name="Wirthmüller, Chinyere" userId="be77f647-011b-46e6-b52a-5dbb36bc41ee" providerId="ADAL" clId="{85E85E9D-99E5-4818-A175-0FC0B6D2B707}" dt="2022-10-31T10:36:35.329" v="1270" actId="11529"/>
            <ac:spMkLst>
              <pc:docMk/>
              <pc:sldMasterMk cId="3865971436" sldId="2147483660"/>
              <pc:sldLayoutMk cId="1942209414" sldId="2147483683"/>
              <ac:spMk id="61" creationId="{A0EACACC-5B9A-4D0B-8ED3-1933E91A24F8}"/>
            </ac:spMkLst>
          </pc:spChg>
          <pc:spChg chg="add del mod">
            <ac:chgData name="Wirthmüller, Chinyere" userId="be77f647-011b-46e6-b52a-5dbb36bc41ee" providerId="ADAL" clId="{85E85E9D-99E5-4818-A175-0FC0B6D2B707}" dt="2022-10-31T10:37:57.648" v="1289" actId="478"/>
            <ac:spMkLst>
              <pc:docMk/>
              <pc:sldMasterMk cId="3865971436" sldId="2147483660"/>
              <pc:sldLayoutMk cId="1942209414" sldId="2147483683"/>
              <ac:spMk id="62" creationId="{FA282994-B136-43A8-9DC4-5AE4F2377761}"/>
            </ac:spMkLst>
          </pc:spChg>
          <pc:spChg chg="add del">
            <ac:chgData name="Wirthmüller, Chinyere" userId="be77f647-011b-46e6-b52a-5dbb36bc41ee" providerId="ADAL" clId="{85E85E9D-99E5-4818-A175-0FC0B6D2B707}" dt="2022-10-31T10:38:06.524" v="1290" actId="11529"/>
            <ac:spMkLst>
              <pc:docMk/>
              <pc:sldMasterMk cId="3865971436" sldId="2147483660"/>
              <pc:sldLayoutMk cId="1942209414" sldId="2147483683"/>
              <ac:spMk id="63" creationId="{36812BA1-AD97-4EA6-BD5F-2C253BF91851}"/>
            </ac:spMkLst>
          </pc:spChg>
          <pc:spChg chg="add mod">
            <ac:chgData name="Wirthmüller, Chinyere" userId="be77f647-011b-46e6-b52a-5dbb36bc41ee" providerId="ADAL" clId="{85E85E9D-99E5-4818-A175-0FC0B6D2B707}" dt="2022-10-31T12:49:55.038" v="1752" actId="14100"/>
            <ac:spMkLst>
              <pc:docMk/>
              <pc:sldMasterMk cId="3865971436" sldId="2147483660"/>
              <pc:sldLayoutMk cId="1942209414" sldId="2147483683"/>
              <ac:spMk id="64" creationId="{9800F7F2-E26C-4BB5-BE3A-2A2467CDF6FA}"/>
            </ac:spMkLst>
          </pc:spChg>
          <pc:spChg chg="add mod">
            <ac:chgData name="Wirthmüller, Chinyere" userId="be77f647-011b-46e6-b52a-5dbb36bc41ee" providerId="ADAL" clId="{85E85E9D-99E5-4818-A175-0FC0B6D2B707}" dt="2022-10-31T10:44:00.179" v="1366" actId="207"/>
            <ac:spMkLst>
              <pc:docMk/>
              <pc:sldMasterMk cId="3865971436" sldId="2147483660"/>
              <pc:sldLayoutMk cId="1942209414" sldId="2147483683"/>
              <ac:spMk id="65" creationId="{5362EEA9-484E-4E48-A44E-17BA37CF48E6}"/>
            </ac:spMkLst>
          </pc:spChg>
          <pc:grpChg chg="add del mod">
            <ac:chgData name="Wirthmüller, Chinyere" userId="be77f647-011b-46e6-b52a-5dbb36bc41ee" providerId="ADAL" clId="{85E85E9D-99E5-4818-A175-0FC0B6D2B707}" dt="2022-10-31T10:09:51.074" v="971"/>
            <ac:grpSpMkLst>
              <pc:docMk/>
              <pc:sldMasterMk cId="3865971436" sldId="2147483660"/>
              <pc:sldLayoutMk cId="1942209414" sldId="2147483683"/>
              <ac:grpSpMk id="20" creationId="{1AE88B62-9054-408A-9169-434D3EF2E607}"/>
            </ac:grpSpMkLst>
          </pc:grpChg>
          <pc:grpChg chg="add del mod">
            <ac:chgData name="Wirthmüller, Chinyere" userId="be77f647-011b-46e6-b52a-5dbb36bc41ee" providerId="ADAL" clId="{85E85E9D-99E5-4818-A175-0FC0B6D2B707}" dt="2022-10-31T10:09:51.074" v="971"/>
            <ac:grpSpMkLst>
              <pc:docMk/>
              <pc:sldMasterMk cId="3865971436" sldId="2147483660"/>
              <pc:sldLayoutMk cId="1942209414" sldId="2147483683"/>
              <ac:grpSpMk id="23" creationId="{A9065DDD-D07C-480A-B1FB-EA33521B77A4}"/>
            </ac:grpSpMkLst>
          </pc:grpChg>
          <pc:grpChg chg="add mod">
            <ac:chgData name="Wirthmüller, Chinyere" userId="be77f647-011b-46e6-b52a-5dbb36bc41ee" providerId="ADAL" clId="{85E85E9D-99E5-4818-A175-0FC0B6D2B707}" dt="2022-10-31T10:23:31.835" v="1183" actId="404"/>
            <ac:grpSpMkLst>
              <pc:docMk/>
              <pc:sldMasterMk cId="3865971436" sldId="2147483660"/>
              <pc:sldLayoutMk cId="1942209414" sldId="2147483683"/>
              <ac:grpSpMk id="39" creationId="{44FFBA02-39FE-490E-B98F-DF94DCB0C9C3}"/>
            </ac:grpSpMkLst>
          </pc:grpChg>
          <pc:grpChg chg="add mod">
            <ac:chgData name="Wirthmüller, Chinyere" userId="be77f647-011b-46e6-b52a-5dbb36bc41ee" providerId="ADAL" clId="{85E85E9D-99E5-4818-A175-0FC0B6D2B707}" dt="2022-10-31T10:23:31.835" v="1183" actId="404"/>
            <ac:grpSpMkLst>
              <pc:docMk/>
              <pc:sldMasterMk cId="3865971436" sldId="2147483660"/>
              <pc:sldLayoutMk cId="1942209414" sldId="2147483683"/>
              <ac:grpSpMk id="42" creationId="{1AB8B830-34EA-4A8F-9693-EFF3CAACAC91}"/>
            </ac:grpSpMkLst>
          </pc:grpChg>
          <pc:picChg chg="mod">
            <ac:chgData name="Wirthmüller, Chinyere" userId="be77f647-011b-46e6-b52a-5dbb36bc41ee" providerId="ADAL" clId="{85E85E9D-99E5-4818-A175-0FC0B6D2B707}" dt="2022-10-31T10:23:31.835" v="1183" actId="404"/>
            <ac:picMkLst>
              <pc:docMk/>
              <pc:sldMasterMk cId="3865971436" sldId="2147483660"/>
              <pc:sldLayoutMk cId="1942209414" sldId="2147483683"/>
              <ac:picMk id="4" creationId="{F4B17C73-9933-4168-95D1-03346F5AD44D}"/>
            </ac:picMkLst>
          </pc:picChg>
        </pc:sldLayoutChg>
        <pc:sldLayoutChg chg="addSp delSp modSp mod">
          <pc:chgData name="Wirthmüller, Chinyere" userId="be77f647-011b-46e6-b52a-5dbb36bc41ee" providerId="ADAL" clId="{85E85E9D-99E5-4818-A175-0FC0B6D2B707}" dt="2022-10-31T12:55:04.905" v="1824" actId="6014"/>
          <pc:sldLayoutMkLst>
            <pc:docMk/>
            <pc:sldMasterMk cId="3865971436" sldId="2147483660"/>
            <pc:sldLayoutMk cId="4192056174" sldId="2147483684"/>
          </pc:sldLayoutMkLst>
          <pc:spChg chg="add del">
            <ac:chgData name="Wirthmüller, Chinyere" userId="be77f647-011b-46e6-b52a-5dbb36bc41ee" providerId="ADAL" clId="{85E85E9D-99E5-4818-A175-0FC0B6D2B707}" dt="2022-10-31T12:35:02.374" v="1546" actId="11529"/>
            <ac:spMkLst>
              <pc:docMk/>
              <pc:sldMasterMk cId="3865971436" sldId="2147483660"/>
              <pc:sldLayoutMk cId="4192056174" sldId="2147483684"/>
              <ac:spMk id="2" creationId="{05E3B7C1-89A1-4883-B49B-A535B6806DDB}"/>
            </ac:spMkLst>
          </pc:spChg>
          <pc:spChg chg="add del">
            <ac:chgData name="Wirthmüller, Chinyere" userId="be77f647-011b-46e6-b52a-5dbb36bc41ee" providerId="ADAL" clId="{85E85E9D-99E5-4818-A175-0FC0B6D2B707}" dt="2022-10-31T10:42:15.789" v="1341" actId="11529"/>
            <ac:spMkLst>
              <pc:docMk/>
              <pc:sldMasterMk cId="3865971436" sldId="2147483660"/>
              <pc:sldLayoutMk cId="4192056174" sldId="2147483684"/>
              <ac:spMk id="2" creationId="{C3E0CB44-1BD9-42DB-A749-AAA15EF32D7D}"/>
            </ac:spMkLst>
          </pc:spChg>
          <pc:spChg chg="add del mod">
            <ac:chgData name="Wirthmüller, Chinyere" userId="be77f647-011b-46e6-b52a-5dbb36bc41ee" providerId="ADAL" clId="{85E85E9D-99E5-4818-A175-0FC0B6D2B707}" dt="2022-10-31T12:40:05.924" v="1644" actId="478"/>
            <ac:spMkLst>
              <pc:docMk/>
              <pc:sldMasterMk cId="3865971436" sldId="2147483660"/>
              <pc:sldLayoutMk cId="4192056174" sldId="2147483684"/>
              <ac:spMk id="3" creationId="{A838C507-56A1-4D68-B8B4-B3A95E3EB102}"/>
            </ac:spMkLst>
          </pc:spChg>
          <pc:spChg chg="add del">
            <ac:chgData name="Wirthmüller, Chinyere" userId="be77f647-011b-46e6-b52a-5dbb36bc41ee" providerId="ADAL" clId="{85E85E9D-99E5-4818-A175-0FC0B6D2B707}" dt="2022-10-31T10:43:10.144" v="1350" actId="11529"/>
            <ac:spMkLst>
              <pc:docMk/>
              <pc:sldMasterMk cId="3865971436" sldId="2147483660"/>
              <pc:sldLayoutMk cId="4192056174" sldId="2147483684"/>
              <ac:spMk id="6" creationId="{62156A1B-747F-4161-9BBF-3A457C3A5F50}"/>
            </ac:spMkLst>
          </pc:spChg>
          <pc:spChg chg="add mod">
            <ac:chgData name="Wirthmüller, Chinyere" userId="be77f647-011b-46e6-b52a-5dbb36bc41ee" providerId="ADAL" clId="{85E85E9D-99E5-4818-A175-0FC0B6D2B707}" dt="2022-10-31T12:38:37.732" v="1633" actId="14100"/>
            <ac:spMkLst>
              <pc:docMk/>
              <pc:sldMasterMk cId="3865971436" sldId="2147483660"/>
              <pc:sldLayoutMk cId="4192056174" sldId="2147483684"/>
              <ac:spMk id="6" creationId="{8EEFF9AB-3DBA-4727-8523-48330CC946EC}"/>
            </ac:spMkLst>
          </pc:spChg>
          <pc:spChg chg="add mod">
            <ac:chgData name="Wirthmüller, Chinyere" userId="be77f647-011b-46e6-b52a-5dbb36bc41ee" providerId="ADAL" clId="{85E85E9D-99E5-4818-A175-0FC0B6D2B707}" dt="2022-10-31T12:38:10.531" v="1587" actId="1076"/>
            <ac:spMkLst>
              <pc:docMk/>
              <pc:sldMasterMk cId="3865971436" sldId="2147483660"/>
              <pc:sldLayoutMk cId="4192056174" sldId="2147483684"/>
              <ac:spMk id="7" creationId="{72DEEAFA-9AA0-4132-BE67-8B603F921062}"/>
            </ac:spMkLst>
          </pc:spChg>
          <pc:spChg chg="add del">
            <ac:chgData name="Wirthmüller, Chinyere" userId="be77f647-011b-46e6-b52a-5dbb36bc41ee" providerId="ADAL" clId="{85E85E9D-99E5-4818-A175-0FC0B6D2B707}" dt="2022-10-31T12:39:21.274" v="1636" actId="11529"/>
            <ac:spMkLst>
              <pc:docMk/>
              <pc:sldMasterMk cId="3865971436" sldId="2147483660"/>
              <pc:sldLayoutMk cId="4192056174" sldId="2147483684"/>
              <ac:spMk id="8" creationId="{6763A91B-77E6-4C2F-9FD6-FB4BF6853F8F}"/>
            </ac:spMkLst>
          </pc:spChg>
          <pc:spChg chg="add mod">
            <ac:chgData name="Wirthmüller, Chinyere" userId="be77f647-011b-46e6-b52a-5dbb36bc41ee" providerId="ADAL" clId="{85E85E9D-99E5-4818-A175-0FC0B6D2B707}" dt="2022-10-31T12:43:59.719" v="1687" actId="14100"/>
            <ac:spMkLst>
              <pc:docMk/>
              <pc:sldMasterMk cId="3865971436" sldId="2147483660"/>
              <pc:sldLayoutMk cId="4192056174" sldId="2147483684"/>
              <ac:spMk id="9" creationId="{AB21EEA7-9A46-4D0B-A1C6-61B1D45E9E93}"/>
            </ac:spMkLst>
          </pc:spChg>
          <pc:spChg chg="add del">
            <ac:chgData name="Wirthmüller, Chinyere" userId="be77f647-011b-46e6-b52a-5dbb36bc41ee" providerId="ADAL" clId="{85E85E9D-99E5-4818-A175-0FC0B6D2B707}" dt="2022-10-31T12:41:14.125" v="1649" actId="11529"/>
            <ac:spMkLst>
              <pc:docMk/>
              <pc:sldMasterMk cId="3865971436" sldId="2147483660"/>
              <pc:sldLayoutMk cId="4192056174" sldId="2147483684"/>
              <ac:spMk id="10" creationId="{7F23355F-8AB9-410D-81DB-AB00CDC448CF}"/>
            </ac:spMkLst>
          </pc:spChg>
          <pc:spChg chg="add mod">
            <ac:chgData name="Wirthmüller, Chinyere" userId="be77f647-011b-46e6-b52a-5dbb36bc41ee" providerId="ADAL" clId="{85E85E9D-99E5-4818-A175-0FC0B6D2B707}" dt="2022-10-31T12:49:11.114" v="1748" actId="14100"/>
            <ac:spMkLst>
              <pc:docMk/>
              <pc:sldMasterMk cId="3865971436" sldId="2147483660"/>
              <pc:sldLayoutMk cId="4192056174" sldId="2147483684"/>
              <ac:spMk id="11" creationId="{6791465D-D121-4B7A-9971-8D6C0F702903}"/>
            </ac:spMkLst>
          </pc:spChg>
          <pc:spChg chg="add del">
            <ac:chgData name="Wirthmüller, Chinyere" userId="be77f647-011b-46e6-b52a-5dbb36bc41ee" providerId="ADAL" clId="{85E85E9D-99E5-4818-A175-0FC0B6D2B707}" dt="2022-10-31T10:44:53.192" v="1384" actId="11529"/>
            <ac:spMkLst>
              <pc:docMk/>
              <pc:sldMasterMk cId="3865971436" sldId="2147483660"/>
              <pc:sldLayoutMk cId="4192056174" sldId="2147483684"/>
              <ac:spMk id="11" creationId="{A159431F-14BD-4966-ABB9-78C91A82FF4B}"/>
            </ac:spMkLst>
          </pc:spChg>
          <pc:spChg chg="add del mod">
            <ac:chgData name="Wirthmüller, Chinyere" userId="be77f647-011b-46e6-b52a-5dbb36bc41ee" providerId="ADAL" clId="{85E85E9D-99E5-4818-A175-0FC0B6D2B707}" dt="2022-10-31T12:40:03.820" v="1643" actId="478"/>
            <ac:spMkLst>
              <pc:docMk/>
              <pc:sldMasterMk cId="3865971436" sldId="2147483660"/>
              <pc:sldLayoutMk cId="4192056174" sldId="2147483684"/>
              <ac:spMk id="12" creationId="{6A444B00-6AAE-422C-9722-00EE70B3C44C}"/>
            </ac:spMkLst>
          </pc:spChg>
          <pc:spChg chg="add del">
            <ac:chgData name="Wirthmüller, Chinyere" userId="be77f647-011b-46e6-b52a-5dbb36bc41ee" providerId="ADAL" clId="{85E85E9D-99E5-4818-A175-0FC0B6D2B707}" dt="2022-10-31T12:41:55.334" v="1659" actId="11529"/>
            <ac:spMkLst>
              <pc:docMk/>
              <pc:sldMasterMk cId="3865971436" sldId="2147483660"/>
              <pc:sldLayoutMk cId="4192056174" sldId="2147483684"/>
              <ac:spMk id="13" creationId="{83ACF578-B6DA-4BCA-B2D7-420EFBA4F5BF}"/>
            </ac:spMkLst>
          </pc:spChg>
          <pc:spChg chg="add del mod">
            <ac:chgData name="Wirthmüller, Chinyere" userId="be77f647-011b-46e6-b52a-5dbb36bc41ee" providerId="ADAL" clId="{85E85E9D-99E5-4818-A175-0FC0B6D2B707}" dt="2022-10-31T12:49:45.932" v="1750" actId="478"/>
            <ac:spMkLst>
              <pc:docMk/>
              <pc:sldMasterMk cId="3865971436" sldId="2147483660"/>
              <pc:sldLayoutMk cId="4192056174" sldId="2147483684"/>
              <ac:spMk id="14" creationId="{AFB0C387-A180-4BBF-B11A-D98F505E3468}"/>
            </ac:spMkLst>
          </pc:spChg>
          <pc:spChg chg="add del">
            <ac:chgData name="Wirthmüller, Chinyere" userId="be77f647-011b-46e6-b52a-5dbb36bc41ee" providerId="ADAL" clId="{85E85E9D-99E5-4818-A175-0FC0B6D2B707}" dt="2022-10-31T12:45:12.272" v="1712" actId="11529"/>
            <ac:spMkLst>
              <pc:docMk/>
              <pc:sldMasterMk cId="3865971436" sldId="2147483660"/>
              <pc:sldLayoutMk cId="4192056174" sldId="2147483684"/>
              <ac:spMk id="16" creationId="{F1191479-8133-4319-A76B-3763BF9F2B4E}"/>
            </ac:spMkLst>
          </pc:spChg>
          <pc:spChg chg="add del mod">
            <ac:chgData name="Wirthmüller, Chinyere" userId="be77f647-011b-46e6-b52a-5dbb36bc41ee" providerId="ADAL" clId="{85E85E9D-99E5-4818-A175-0FC0B6D2B707}" dt="2022-10-31T12:46:19.077" v="1725" actId="478"/>
            <ac:spMkLst>
              <pc:docMk/>
              <pc:sldMasterMk cId="3865971436" sldId="2147483660"/>
              <pc:sldLayoutMk cId="4192056174" sldId="2147483684"/>
              <ac:spMk id="17" creationId="{7ED5C4FF-D59B-4ED3-9CA7-740022DE08A6}"/>
            </ac:spMkLst>
          </pc:spChg>
          <pc:spChg chg="add del">
            <ac:chgData name="Wirthmüller, Chinyere" userId="be77f647-011b-46e6-b52a-5dbb36bc41ee" providerId="ADAL" clId="{85E85E9D-99E5-4818-A175-0FC0B6D2B707}" dt="2022-10-31T10:48:27.166" v="1434" actId="11529"/>
            <ac:spMkLst>
              <pc:docMk/>
              <pc:sldMasterMk cId="3865971436" sldId="2147483660"/>
              <pc:sldLayoutMk cId="4192056174" sldId="2147483684"/>
              <ac:spMk id="17" creationId="{81A2EA0B-96F7-4CF2-8CE3-E6FEC3DF8A5F}"/>
            </ac:spMkLst>
          </pc:spChg>
          <pc:spChg chg="add mod">
            <ac:chgData name="Wirthmüller, Chinyere" userId="be77f647-011b-46e6-b52a-5dbb36bc41ee" providerId="ADAL" clId="{85E85E9D-99E5-4818-A175-0FC0B6D2B707}" dt="2022-10-31T10:52:46.795" v="1522" actId="1076"/>
            <ac:spMkLst>
              <pc:docMk/>
              <pc:sldMasterMk cId="3865971436" sldId="2147483660"/>
              <pc:sldLayoutMk cId="4192056174" sldId="2147483684"/>
              <ac:spMk id="18" creationId="{E33DB0EF-07D6-46CC-996D-F91B90664801}"/>
            </ac:spMkLst>
          </pc:spChg>
          <pc:spChg chg="add del">
            <ac:chgData name="Wirthmüller, Chinyere" userId="be77f647-011b-46e6-b52a-5dbb36bc41ee" providerId="ADAL" clId="{85E85E9D-99E5-4818-A175-0FC0B6D2B707}" dt="2022-10-31T10:49:08.934" v="1453" actId="11529"/>
            <ac:spMkLst>
              <pc:docMk/>
              <pc:sldMasterMk cId="3865971436" sldId="2147483660"/>
              <pc:sldLayoutMk cId="4192056174" sldId="2147483684"/>
              <ac:spMk id="19" creationId="{B377DDED-C961-4E63-A432-379A29EEFEE2}"/>
            </ac:spMkLst>
          </pc:spChg>
          <pc:spChg chg="add del">
            <ac:chgData name="Wirthmüller, Chinyere" userId="be77f647-011b-46e6-b52a-5dbb36bc41ee" providerId="ADAL" clId="{85E85E9D-99E5-4818-A175-0FC0B6D2B707}" dt="2022-10-31T12:46:28.977" v="1726" actId="11529"/>
            <ac:spMkLst>
              <pc:docMk/>
              <pc:sldMasterMk cId="3865971436" sldId="2147483660"/>
              <pc:sldLayoutMk cId="4192056174" sldId="2147483684"/>
              <ac:spMk id="19" creationId="{EA091395-DF37-42DE-A9A8-6B0AF1A60AB8}"/>
            </ac:spMkLst>
          </pc:spChg>
          <pc:spChg chg="add mod">
            <ac:chgData name="Wirthmüller, Chinyere" userId="be77f647-011b-46e6-b52a-5dbb36bc41ee" providerId="ADAL" clId="{85E85E9D-99E5-4818-A175-0FC0B6D2B707}" dt="2022-10-31T12:47:05.873" v="1734" actId="108"/>
            <ac:spMkLst>
              <pc:docMk/>
              <pc:sldMasterMk cId="3865971436" sldId="2147483660"/>
              <pc:sldLayoutMk cId="4192056174" sldId="2147483684"/>
              <ac:spMk id="20" creationId="{554816FA-CA7B-4777-AAA0-83DD029B6276}"/>
            </ac:spMkLst>
          </pc:spChg>
          <pc:spChg chg="add del mod">
            <ac:chgData name="Wirthmüller, Chinyere" userId="be77f647-011b-46e6-b52a-5dbb36bc41ee" providerId="ADAL" clId="{85E85E9D-99E5-4818-A175-0FC0B6D2B707}" dt="2022-10-31T10:50:53.196" v="1490" actId="478"/>
            <ac:spMkLst>
              <pc:docMk/>
              <pc:sldMasterMk cId="3865971436" sldId="2147483660"/>
              <pc:sldLayoutMk cId="4192056174" sldId="2147483684"/>
              <ac:spMk id="20" creationId="{AEED4C34-77C7-49D5-8EB3-9278FC32A166}"/>
            </ac:spMkLst>
          </pc:spChg>
          <pc:spChg chg="add del">
            <ac:chgData name="Wirthmüller, Chinyere" userId="be77f647-011b-46e6-b52a-5dbb36bc41ee" providerId="ADAL" clId="{85E85E9D-99E5-4818-A175-0FC0B6D2B707}" dt="2022-10-31T10:50:30.655" v="1482" actId="11529"/>
            <ac:spMkLst>
              <pc:docMk/>
              <pc:sldMasterMk cId="3865971436" sldId="2147483660"/>
              <pc:sldLayoutMk cId="4192056174" sldId="2147483684"/>
              <ac:spMk id="21" creationId="{1E653F6D-4213-4668-9166-A1A213A208AA}"/>
            </ac:spMkLst>
          </pc:spChg>
          <pc:spChg chg="add del">
            <ac:chgData name="Wirthmüller, Chinyere" userId="be77f647-011b-46e6-b52a-5dbb36bc41ee" providerId="ADAL" clId="{85E85E9D-99E5-4818-A175-0FC0B6D2B707}" dt="2022-10-31T12:48:05.217" v="1737" actId="11529"/>
            <ac:spMkLst>
              <pc:docMk/>
              <pc:sldMasterMk cId="3865971436" sldId="2147483660"/>
              <pc:sldLayoutMk cId="4192056174" sldId="2147483684"/>
              <ac:spMk id="21" creationId="{E8C3F366-1C81-4DCC-AB96-5B0FA9293DE1}"/>
            </ac:spMkLst>
          </pc:spChg>
          <pc:spChg chg="add mod">
            <ac:chgData name="Wirthmüller, Chinyere" userId="be77f647-011b-46e6-b52a-5dbb36bc41ee" providerId="ADAL" clId="{85E85E9D-99E5-4818-A175-0FC0B6D2B707}" dt="2022-10-31T10:52:46.795" v="1522" actId="1076"/>
            <ac:spMkLst>
              <pc:docMk/>
              <pc:sldMasterMk cId="3865971436" sldId="2147483660"/>
              <pc:sldLayoutMk cId="4192056174" sldId="2147483684"/>
              <ac:spMk id="22" creationId="{9DE3F1D2-00E9-491A-83A0-51F592265542}"/>
            </ac:spMkLst>
          </pc:spChg>
          <pc:spChg chg="add del">
            <ac:chgData name="Wirthmüller, Chinyere" userId="be77f647-011b-46e6-b52a-5dbb36bc41ee" providerId="ADAL" clId="{85E85E9D-99E5-4818-A175-0FC0B6D2B707}" dt="2022-10-31T10:55:36.588" v="1536" actId="11529"/>
            <ac:spMkLst>
              <pc:docMk/>
              <pc:sldMasterMk cId="3865971436" sldId="2147483660"/>
              <pc:sldLayoutMk cId="4192056174" sldId="2147483684"/>
              <ac:spMk id="23" creationId="{36D078D5-55BE-47BA-9C26-F31308DFB24A}"/>
            </ac:spMkLst>
          </pc:spChg>
          <pc:spChg chg="add mod">
            <ac:chgData name="Wirthmüller, Chinyere" userId="be77f647-011b-46e6-b52a-5dbb36bc41ee" providerId="ADAL" clId="{85E85E9D-99E5-4818-A175-0FC0B6D2B707}" dt="2022-10-31T12:48:49.507" v="1746" actId="108"/>
            <ac:spMkLst>
              <pc:docMk/>
              <pc:sldMasterMk cId="3865971436" sldId="2147483660"/>
              <pc:sldLayoutMk cId="4192056174" sldId="2147483684"/>
              <ac:spMk id="23" creationId="{BFF41420-2387-409B-AAF0-6CCE4B2ABCCC}"/>
            </ac:spMkLst>
          </pc:spChg>
          <pc:spChg chg="add del mod">
            <ac:chgData name="Wirthmüller, Chinyere" userId="be77f647-011b-46e6-b52a-5dbb36bc41ee" providerId="ADAL" clId="{85E85E9D-99E5-4818-A175-0FC0B6D2B707}" dt="2022-10-31T12:36:27.934" v="1567" actId="478"/>
            <ac:spMkLst>
              <pc:docMk/>
              <pc:sldMasterMk cId="3865971436" sldId="2147483660"/>
              <pc:sldLayoutMk cId="4192056174" sldId="2147483684"/>
              <ac:spMk id="24" creationId="{ED9BA46C-7086-452D-AF39-F70A3D04851F}"/>
            </ac:spMkLst>
          </pc:spChg>
          <pc:spChg chg="add del mod">
            <ac:chgData name="Wirthmüller, Chinyere" userId="be77f647-011b-46e6-b52a-5dbb36bc41ee" providerId="ADAL" clId="{85E85E9D-99E5-4818-A175-0FC0B6D2B707}" dt="2022-10-31T12:37:34.443" v="1577" actId="478"/>
            <ac:spMkLst>
              <pc:docMk/>
              <pc:sldMasterMk cId="3865971436" sldId="2147483660"/>
              <pc:sldLayoutMk cId="4192056174" sldId="2147483684"/>
              <ac:spMk id="30" creationId="{D4C77664-4E1B-44A7-9775-559E407FFA01}"/>
            </ac:spMkLst>
          </pc:spChg>
          <pc:spChg chg="add mod">
            <ac:chgData name="Wirthmüller, Chinyere" userId="be77f647-011b-46e6-b52a-5dbb36bc41ee" providerId="ADAL" clId="{85E85E9D-99E5-4818-A175-0FC0B6D2B707}" dt="2022-10-31T10:46:42.867" v="1410" actId="21"/>
            <ac:spMkLst>
              <pc:docMk/>
              <pc:sldMasterMk cId="3865971436" sldId="2147483660"/>
              <pc:sldLayoutMk cId="4192056174" sldId="2147483684"/>
              <ac:spMk id="31" creationId="{86EFBBB7-E032-47C3-8E01-6ACE4B74FA98}"/>
            </ac:spMkLst>
          </pc:spChg>
          <pc:spChg chg="add del mod">
            <ac:chgData name="Wirthmüller, Chinyere" userId="be77f647-011b-46e6-b52a-5dbb36bc41ee" providerId="ADAL" clId="{85E85E9D-99E5-4818-A175-0FC0B6D2B707}" dt="2022-10-31T10:50:10.574" v="1473" actId="478"/>
            <ac:spMkLst>
              <pc:docMk/>
              <pc:sldMasterMk cId="3865971436" sldId="2147483660"/>
              <pc:sldLayoutMk cId="4192056174" sldId="2147483684"/>
              <ac:spMk id="32" creationId="{C4779CB0-88C8-4744-89B6-1305AD3C3E46}"/>
            </ac:spMkLst>
          </pc:spChg>
          <pc:spChg chg="add mod">
            <ac:chgData name="Wirthmüller, Chinyere" userId="be77f647-011b-46e6-b52a-5dbb36bc41ee" providerId="ADAL" clId="{85E85E9D-99E5-4818-A175-0FC0B6D2B707}" dt="2022-10-31T10:40:31.456" v="1312"/>
            <ac:spMkLst>
              <pc:docMk/>
              <pc:sldMasterMk cId="3865971436" sldId="2147483660"/>
              <pc:sldLayoutMk cId="4192056174" sldId="2147483684"/>
              <ac:spMk id="34" creationId="{7CAE7409-ACB3-481D-8EF6-58F34982E630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35" creationId="{EBD2A35F-DA93-49A1-8FD6-0261DD0AE2D7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36" creationId="{67DE017A-01EA-47DF-A317-A0F53482E003}"/>
            </ac:spMkLst>
          </pc:spChg>
          <pc:spChg chg="add mod">
            <ac:chgData name="Wirthmüller, Chinyere" userId="be77f647-011b-46e6-b52a-5dbb36bc41ee" providerId="ADAL" clId="{85E85E9D-99E5-4818-A175-0FC0B6D2B707}" dt="2022-10-31T12:43:26.021" v="1681" actId="1076"/>
            <ac:spMkLst>
              <pc:docMk/>
              <pc:sldMasterMk cId="3865971436" sldId="2147483660"/>
              <pc:sldLayoutMk cId="4192056174" sldId="2147483684"/>
              <ac:spMk id="36" creationId="{F599F245-A326-46E5-93AE-E499C12B2CA7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37" creationId="{176409C0-ED23-4E9C-B48E-2F944E8D80A6}"/>
            </ac:spMkLst>
          </pc:spChg>
          <pc:spChg chg="add mod">
            <ac:chgData name="Wirthmüller, Chinyere" userId="be77f647-011b-46e6-b52a-5dbb36bc41ee" providerId="ADAL" clId="{85E85E9D-99E5-4818-A175-0FC0B6D2B707}" dt="2022-10-31T12:38:03.965" v="1585" actId="1076"/>
            <ac:spMkLst>
              <pc:docMk/>
              <pc:sldMasterMk cId="3865971436" sldId="2147483660"/>
              <pc:sldLayoutMk cId="4192056174" sldId="2147483684"/>
              <ac:spMk id="37" creationId="{5AD5E3E1-D18D-47D8-AB73-5ECF6188D686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38" creationId="{14387611-63AE-462E-9E0C-32D591770E91}"/>
            </ac:spMkLst>
          </pc:spChg>
          <pc:spChg chg="add del mod">
            <ac:chgData name="Wirthmüller, Chinyere" userId="be77f647-011b-46e6-b52a-5dbb36bc41ee" providerId="ADAL" clId="{85E85E9D-99E5-4818-A175-0FC0B6D2B707}" dt="2022-10-31T12:49:46.998" v="1751" actId="478"/>
            <ac:spMkLst>
              <pc:docMk/>
              <pc:sldMasterMk cId="3865971436" sldId="2147483660"/>
              <pc:sldLayoutMk cId="4192056174" sldId="2147483684"/>
              <ac:spMk id="44" creationId="{528270C3-89B2-4436-BEEB-0055815419C2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47" creationId="{2ECD3E34-897A-467A-9165-11C6FB33975F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48" creationId="{FB1E04B3-7480-484C-9F7A-7492997C454A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49" creationId="{CEBC48ED-CA88-4E30-8D7C-68D67D2D7B07}"/>
            </ac:spMkLst>
          </pc:spChg>
          <pc:spChg chg="add mod">
            <ac:chgData name="Wirthmüller, Chinyere" userId="be77f647-011b-46e6-b52a-5dbb36bc41ee" providerId="ADAL" clId="{85E85E9D-99E5-4818-A175-0FC0B6D2B707}" dt="2022-10-31T10:52:52.697" v="1523" actId="1076"/>
            <ac:spMkLst>
              <pc:docMk/>
              <pc:sldMasterMk cId="3865971436" sldId="2147483660"/>
              <pc:sldLayoutMk cId="4192056174" sldId="2147483684"/>
              <ac:spMk id="50" creationId="{F66BB2F7-C113-41CD-8294-270425D1F3B8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52" creationId="{D63F8AE2-7483-4886-8C6B-DAE15403A183}"/>
            </ac:spMkLst>
          </pc:spChg>
          <pc:spChg chg="add mod">
            <ac:chgData name="Wirthmüller, Chinyere" userId="be77f647-011b-46e6-b52a-5dbb36bc41ee" providerId="ADAL" clId="{85E85E9D-99E5-4818-A175-0FC0B6D2B707}" dt="2022-10-31T12:52:28.937" v="1768"/>
            <ac:spMkLst>
              <pc:docMk/>
              <pc:sldMasterMk cId="3865971436" sldId="2147483660"/>
              <pc:sldLayoutMk cId="4192056174" sldId="2147483684"/>
              <ac:spMk id="52" creationId="{DDA3CB66-EFD7-451F-9A6B-82CD1A609474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53" creationId="{A5F5AD12-236D-476F-977E-8D341C50CB9C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54" creationId="{E7B100C7-5CDE-42EC-8D78-59486FED27A8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55" creationId="{A42EF089-59CD-49CF-9500-F964410890B8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56" creationId="{E3B70431-1DE2-4A3E-BD44-36A6990630D8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57" creationId="{4CDEAD4A-A8D7-47C1-9383-A3ED65F3AD85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58" creationId="{003CE43F-FB39-4D5E-ABF7-B2C610EA96E1}"/>
            </ac:spMkLst>
          </pc:spChg>
          <pc:spChg chg="mod">
            <ac:chgData name="Wirthmüller, Chinyere" userId="be77f647-011b-46e6-b52a-5dbb36bc41ee" providerId="ADAL" clId="{85E85E9D-99E5-4818-A175-0FC0B6D2B707}" dt="2022-10-31T10:45:41.740" v="1398" actId="6549"/>
            <ac:spMkLst>
              <pc:docMk/>
              <pc:sldMasterMk cId="3865971436" sldId="2147483660"/>
              <pc:sldLayoutMk cId="4192056174" sldId="2147483684"/>
              <ac:spMk id="59" creationId="{71FE935E-4979-43F8-9E46-C343BABF8BCB}"/>
            </ac:spMkLst>
          </pc:spChg>
          <pc:spChg chg="mod">
            <ac:chgData name="Wirthmüller, Chinyere" userId="be77f647-011b-46e6-b52a-5dbb36bc41ee" providerId="ADAL" clId="{85E85E9D-99E5-4818-A175-0FC0B6D2B707}" dt="2022-10-31T10:40:31.456" v="1312"/>
            <ac:spMkLst>
              <pc:docMk/>
              <pc:sldMasterMk cId="3865971436" sldId="2147483660"/>
              <pc:sldLayoutMk cId="4192056174" sldId="2147483684"/>
              <ac:spMk id="61" creationId="{C5A47224-9AAD-49D2-BB7B-E0E05082B19C}"/>
            </ac:spMkLst>
          </pc:spChg>
          <pc:spChg chg="mod">
            <ac:chgData name="Wirthmüller, Chinyere" userId="be77f647-011b-46e6-b52a-5dbb36bc41ee" providerId="ADAL" clId="{85E85E9D-99E5-4818-A175-0FC0B6D2B707}" dt="2022-10-31T10:44:32.692" v="1374" actId="21"/>
            <ac:spMkLst>
              <pc:docMk/>
              <pc:sldMasterMk cId="3865971436" sldId="2147483660"/>
              <pc:sldLayoutMk cId="4192056174" sldId="2147483684"/>
              <ac:spMk id="63" creationId="{EBF60DAE-4F5F-4788-9B11-8F6D5DDD04F7}"/>
            </ac:spMkLst>
          </pc:spChg>
          <pc:spChg chg="add del">
            <ac:chgData name="Wirthmüller, Chinyere" userId="be77f647-011b-46e6-b52a-5dbb36bc41ee" providerId="ADAL" clId="{85E85E9D-99E5-4818-A175-0FC0B6D2B707}" dt="2022-10-31T10:40:29.042" v="1311" actId="478"/>
            <ac:spMkLst>
              <pc:docMk/>
              <pc:sldMasterMk cId="3865971436" sldId="2147483660"/>
              <pc:sldLayoutMk cId="4192056174" sldId="2147483684"/>
              <ac:spMk id="64" creationId="{9800F7F2-E26C-4BB5-BE3A-2A2467CDF6FA}"/>
            </ac:spMkLst>
          </pc:spChg>
          <pc:spChg chg="mod">
            <ac:chgData name="Wirthmüller, Chinyere" userId="be77f647-011b-46e6-b52a-5dbb36bc41ee" providerId="ADAL" clId="{85E85E9D-99E5-4818-A175-0FC0B6D2B707}" dt="2022-10-31T10:40:31.456" v="1312"/>
            <ac:spMkLst>
              <pc:docMk/>
              <pc:sldMasterMk cId="3865971436" sldId="2147483660"/>
              <pc:sldLayoutMk cId="4192056174" sldId="2147483684"/>
              <ac:spMk id="65" creationId="{D49190B7-07CE-4A1E-8E09-D7F14BBCB471}"/>
            </ac:spMkLst>
          </pc:spChg>
          <pc:spChg chg="add mod">
            <ac:chgData name="Wirthmüller, Chinyere" userId="be77f647-011b-46e6-b52a-5dbb36bc41ee" providerId="ADAL" clId="{85E85E9D-99E5-4818-A175-0FC0B6D2B707}" dt="2022-10-31T10:40:31.456" v="1312"/>
            <ac:spMkLst>
              <pc:docMk/>
              <pc:sldMasterMk cId="3865971436" sldId="2147483660"/>
              <pc:sldLayoutMk cId="4192056174" sldId="2147483684"/>
              <ac:spMk id="66" creationId="{8BF955A9-CE5F-486A-A7A9-AB60DA9B6F13}"/>
            </ac:spMkLst>
          </pc:spChg>
          <pc:spChg chg="add mod">
            <ac:chgData name="Wirthmüller, Chinyere" userId="be77f647-011b-46e6-b52a-5dbb36bc41ee" providerId="ADAL" clId="{85E85E9D-99E5-4818-A175-0FC0B6D2B707}" dt="2022-10-31T10:47:28.797" v="1426" actId="21"/>
            <ac:spMkLst>
              <pc:docMk/>
              <pc:sldMasterMk cId="3865971436" sldId="2147483660"/>
              <pc:sldLayoutMk cId="4192056174" sldId="2147483684"/>
              <ac:spMk id="67" creationId="{9F60F0C0-4900-4C5D-B598-6A5BEE689CAF}"/>
            </ac:spMkLst>
          </pc:spChg>
          <pc:spChg chg="add del mod">
            <ac:chgData name="Wirthmüller, Chinyere" userId="be77f647-011b-46e6-b52a-5dbb36bc41ee" providerId="ADAL" clId="{85E85E9D-99E5-4818-A175-0FC0B6D2B707}" dt="2022-10-31T10:49:00.886" v="1452" actId="478"/>
            <ac:spMkLst>
              <pc:docMk/>
              <pc:sldMasterMk cId="3865971436" sldId="2147483660"/>
              <pc:sldLayoutMk cId="4192056174" sldId="2147483684"/>
              <ac:spMk id="68" creationId="{ECA80EA7-9A6E-4F28-951A-7922EFC7A237}"/>
            </ac:spMkLst>
          </pc:spChg>
          <pc:spChg chg="add del mod">
            <ac:chgData name="Wirthmüller, Chinyere" userId="be77f647-011b-46e6-b52a-5dbb36bc41ee" providerId="ADAL" clId="{85E85E9D-99E5-4818-A175-0FC0B6D2B707}" dt="2022-10-31T10:50:12.142" v="1474" actId="478"/>
            <ac:spMkLst>
              <pc:docMk/>
              <pc:sldMasterMk cId="3865971436" sldId="2147483660"/>
              <pc:sldLayoutMk cId="4192056174" sldId="2147483684"/>
              <ac:spMk id="69" creationId="{D35FDC5F-9721-471D-96A7-A865D60E47D6}"/>
            </ac:spMkLst>
          </pc:spChg>
          <pc:spChg chg="add del mod">
            <ac:chgData name="Wirthmüller, Chinyere" userId="be77f647-011b-46e6-b52a-5dbb36bc41ee" providerId="ADAL" clId="{85E85E9D-99E5-4818-A175-0FC0B6D2B707}" dt="2022-10-31T10:50:19.971" v="1479" actId="478"/>
            <ac:spMkLst>
              <pc:docMk/>
              <pc:sldMasterMk cId="3865971436" sldId="2147483660"/>
              <pc:sldLayoutMk cId="4192056174" sldId="2147483684"/>
              <ac:spMk id="70" creationId="{4516868C-FB63-4163-8C70-AA2B654B7639}"/>
            </ac:spMkLst>
          </pc:spChg>
          <pc:spChg chg="add del mod">
            <ac:chgData name="Wirthmüller, Chinyere" userId="be77f647-011b-46e6-b52a-5dbb36bc41ee" providerId="ADAL" clId="{85E85E9D-99E5-4818-A175-0FC0B6D2B707}" dt="2022-10-31T10:50:14.607" v="1475" actId="478"/>
            <ac:spMkLst>
              <pc:docMk/>
              <pc:sldMasterMk cId="3865971436" sldId="2147483660"/>
              <pc:sldLayoutMk cId="4192056174" sldId="2147483684"/>
              <ac:spMk id="71" creationId="{84CA7FBB-15AC-4B77-AD95-D92193E33C00}"/>
            </ac:spMkLst>
          </pc:spChg>
          <pc:spChg chg="add del mod">
            <ac:chgData name="Wirthmüller, Chinyere" userId="be77f647-011b-46e6-b52a-5dbb36bc41ee" providerId="ADAL" clId="{85E85E9D-99E5-4818-A175-0FC0B6D2B707}" dt="2022-10-31T10:50:17.241" v="1477" actId="478"/>
            <ac:spMkLst>
              <pc:docMk/>
              <pc:sldMasterMk cId="3865971436" sldId="2147483660"/>
              <pc:sldLayoutMk cId="4192056174" sldId="2147483684"/>
              <ac:spMk id="72" creationId="{315EFBA5-773A-47B3-80C4-86E299407C37}"/>
            </ac:spMkLst>
          </pc:spChg>
          <pc:spChg chg="add del mod">
            <ac:chgData name="Wirthmüller, Chinyere" userId="be77f647-011b-46e6-b52a-5dbb36bc41ee" providerId="ADAL" clId="{85E85E9D-99E5-4818-A175-0FC0B6D2B707}" dt="2022-10-31T10:50:15.656" v="1476" actId="478"/>
            <ac:spMkLst>
              <pc:docMk/>
              <pc:sldMasterMk cId="3865971436" sldId="2147483660"/>
              <pc:sldLayoutMk cId="4192056174" sldId="2147483684"/>
              <ac:spMk id="73" creationId="{DABCADAC-FD96-462B-94BE-2825F9870D6D}"/>
            </ac:spMkLst>
          </pc:spChg>
          <pc:spChg chg="add del mod">
            <ac:chgData name="Wirthmüller, Chinyere" userId="be77f647-011b-46e6-b52a-5dbb36bc41ee" providerId="ADAL" clId="{85E85E9D-99E5-4818-A175-0FC0B6D2B707}" dt="2022-10-31T10:50:18.635" v="1478" actId="478"/>
            <ac:spMkLst>
              <pc:docMk/>
              <pc:sldMasterMk cId="3865971436" sldId="2147483660"/>
              <pc:sldLayoutMk cId="4192056174" sldId="2147483684"/>
              <ac:spMk id="74" creationId="{0C80B6A5-D969-451E-9C7A-F58D35B3D510}"/>
            </ac:spMkLst>
          </pc:spChg>
          <pc:spChg chg="add del mod">
            <ac:chgData name="Wirthmüller, Chinyere" userId="be77f647-011b-46e6-b52a-5dbb36bc41ee" providerId="ADAL" clId="{85E85E9D-99E5-4818-A175-0FC0B6D2B707}" dt="2022-10-31T10:44:45.591" v="1383" actId="478"/>
            <ac:spMkLst>
              <pc:docMk/>
              <pc:sldMasterMk cId="3865971436" sldId="2147483660"/>
              <pc:sldLayoutMk cId="4192056174" sldId="2147483684"/>
              <ac:spMk id="75" creationId="{25FE078B-B08D-4634-8FBF-D8B4FA014AB5}"/>
            </ac:spMkLst>
          </pc:spChg>
          <pc:spChg chg="add del mod">
            <ac:chgData name="Wirthmüller, Chinyere" userId="be77f647-011b-46e6-b52a-5dbb36bc41ee" providerId="ADAL" clId="{85E85E9D-99E5-4818-A175-0FC0B6D2B707}" dt="2022-10-31T10:44:39.151" v="1378" actId="22"/>
            <ac:spMkLst>
              <pc:docMk/>
              <pc:sldMasterMk cId="3865971436" sldId="2147483660"/>
              <pc:sldLayoutMk cId="4192056174" sldId="2147483684"/>
              <ac:spMk id="76" creationId="{A83C6A22-F006-4F65-8935-236216231457}"/>
            </ac:spMkLst>
          </pc:spChg>
          <pc:spChg chg="add del">
            <ac:chgData name="Wirthmüller, Chinyere" userId="be77f647-011b-46e6-b52a-5dbb36bc41ee" providerId="ADAL" clId="{85E85E9D-99E5-4818-A175-0FC0B6D2B707}" dt="2022-10-31T10:44:41.434" v="1380" actId="22"/>
            <ac:spMkLst>
              <pc:docMk/>
              <pc:sldMasterMk cId="3865971436" sldId="2147483660"/>
              <pc:sldLayoutMk cId="4192056174" sldId="2147483684"/>
              <ac:spMk id="77" creationId="{6CE8EA1A-DB8A-4E86-BC44-B6984F49EEAF}"/>
            </ac:spMkLst>
          </pc:spChg>
          <pc:spChg chg="add del mod">
            <ac:chgData name="Wirthmüller, Chinyere" userId="be77f647-011b-46e6-b52a-5dbb36bc41ee" providerId="ADAL" clId="{85E85E9D-99E5-4818-A175-0FC0B6D2B707}" dt="2022-10-31T10:54:48.166" v="1527" actId="478"/>
            <ac:spMkLst>
              <pc:docMk/>
              <pc:sldMasterMk cId="3865971436" sldId="2147483660"/>
              <pc:sldLayoutMk cId="4192056174" sldId="2147483684"/>
              <ac:spMk id="78" creationId="{31042267-6BCA-46BD-8D68-CADE55102DB4}"/>
            </ac:spMkLst>
          </pc:spChg>
          <pc:spChg chg="add del mod">
            <ac:chgData name="Wirthmüller, Chinyere" userId="be77f647-011b-46e6-b52a-5dbb36bc41ee" providerId="ADAL" clId="{85E85E9D-99E5-4818-A175-0FC0B6D2B707}" dt="2022-10-31T10:54:50.948" v="1530" actId="478"/>
            <ac:spMkLst>
              <pc:docMk/>
              <pc:sldMasterMk cId="3865971436" sldId="2147483660"/>
              <pc:sldLayoutMk cId="4192056174" sldId="2147483684"/>
              <ac:spMk id="79" creationId="{BA350E1D-93C3-4CCA-9716-08EB523ED599}"/>
            </ac:spMkLst>
          </pc:spChg>
          <pc:spChg chg="add del mod">
            <ac:chgData name="Wirthmüller, Chinyere" userId="be77f647-011b-46e6-b52a-5dbb36bc41ee" providerId="ADAL" clId="{85E85E9D-99E5-4818-A175-0FC0B6D2B707}" dt="2022-10-31T12:42:58.527" v="1677" actId="478"/>
            <ac:spMkLst>
              <pc:docMk/>
              <pc:sldMasterMk cId="3865971436" sldId="2147483660"/>
              <pc:sldLayoutMk cId="4192056174" sldId="2147483684"/>
              <ac:spMk id="80" creationId="{00B39FCC-7EDD-4F1E-ADC2-234BB970E65C}"/>
            </ac:spMkLst>
          </pc:spChg>
          <pc:spChg chg="add del mod">
            <ac:chgData name="Wirthmüller, Chinyere" userId="be77f647-011b-46e6-b52a-5dbb36bc41ee" providerId="ADAL" clId="{85E85E9D-99E5-4818-A175-0FC0B6D2B707}" dt="2022-10-31T10:54:49.558" v="1528" actId="478"/>
            <ac:spMkLst>
              <pc:docMk/>
              <pc:sldMasterMk cId="3865971436" sldId="2147483660"/>
              <pc:sldLayoutMk cId="4192056174" sldId="2147483684"/>
              <ac:spMk id="81" creationId="{0AA2FAC2-A7A3-41F5-8884-9BC9B44678A1}"/>
            </ac:spMkLst>
          </pc:spChg>
          <pc:spChg chg="add del mod">
            <ac:chgData name="Wirthmüller, Chinyere" userId="be77f647-011b-46e6-b52a-5dbb36bc41ee" providerId="ADAL" clId="{85E85E9D-99E5-4818-A175-0FC0B6D2B707}" dt="2022-10-31T12:42:59.510" v="1678" actId="478"/>
            <ac:spMkLst>
              <pc:docMk/>
              <pc:sldMasterMk cId="3865971436" sldId="2147483660"/>
              <pc:sldLayoutMk cId="4192056174" sldId="2147483684"/>
              <ac:spMk id="82" creationId="{DBCD142A-DE11-4438-BA1D-2FAF7A627DCB}"/>
            </ac:spMkLst>
          </pc:spChg>
          <pc:spChg chg="add del mod">
            <ac:chgData name="Wirthmüller, Chinyere" userId="be77f647-011b-46e6-b52a-5dbb36bc41ee" providerId="ADAL" clId="{85E85E9D-99E5-4818-A175-0FC0B6D2B707}" dt="2022-10-31T10:54:52.439" v="1531" actId="478"/>
            <ac:spMkLst>
              <pc:docMk/>
              <pc:sldMasterMk cId="3865971436" sldId="2147483660"/>
              <pc:sldLayoutMk cId="4192056174" sldId="2147483684"/>
              <ac:spMk id="83" creationId="{3165CC5D-9A39-4474-964E-A04FE541F93D}"/>
            </ac:spMkLst>
          </pc:spChg>
          <pc:spChg chg="add del mod">
            <ac:chgData name="Wirthmüller, Chinyere" userId="be77f647-011b-46e6-b52a-5dbb36bc41ee" providerId="ADAL" clId="{85E85E9D-99E5-4818-A175-0FC0B6D2B707}" dt="2022-10-31T12:43:00.350" v="1679" actId="478"/>
            <ac:spMkLst>
              <pc:docMk/>
              <pc:sldMasterMk cId="3865971436" sldId="2147483660"/>
              <pc:sldLayoutMk cId="4192056174" sldId="2147483684"/>
              <ac:spMk id="84" creationId="{DCE9AB87-30A6-4D91-BAB2-0A24127D12AF}"/>
            </ac:spMkLst>
          </pc:spChg>
          <pc:spChg chg="add del mod">
            <ac:chgData name="Wirthmüller, Chinyere" userId="be77f647-011b-46e6-b52a-5dbb36bc41ee" providerId="ADAL" clId="{85E85E9D-99E5-4818-A175-0FC0B6D2B707}" dt="2022-10-31T10:51:38.225" v="1506"/>
            <ac:spMkLst>
              <pc:docMk/>
              <pc:sldMasterMk cId="3865971436" sldId="2147483660"/>
              <pc:sldLayoutMk cId="4192056174" sldId="2147483684"/>
              <ac:spMk id="85" creationId="{63543A11-06A2-4A85-99E1-58C81F0A4125}"/>
            </ac:spMkLst>
          </pc:spChg>
          <pc:spChg chg="add del mod">
            <ac:chgData name="Wirthmüller, Chinyere" userId="be77f647-011b-46e6-b52a-5dbb36bc41ee" providerId="ADAL" clId="{85E85E9D-99E5-4818-A175-0FC0B6D2B707}" dt="2022-10-31T10:51:38.225" v="1506"/>
            <ac:spMkLst>
              <pc:docMk/>
              <pc:sldMasterMk cId="3865971436" sldId="2147483660"/>
              <pc:sldLayoutMk cId="4192056174" sldId="2147483684"/>
              <ac:spMk id="86" creationId="{4D9E6ADC-4CA0-47C4-8997-2C2E0F9FCE0B}"/>
            </ac:spMkLst>
          </pc:spChg>
          <pc:spChg chg="add del mod">
            <ac:chgData name="Wirthmüller, Chinyere" userId="be77f647-011b-46e6-b52a-5dbb36bc41ee" providerId="ADAL" clId="{85E85E9D-99E5-4818-A175-0FC0B6D2B707}" dt="2022-10-31T10:51:35.189" v="1504"/>
            <ac:spMkLst>
              <pc:docMk/>
              <pc:sldMasterMk cId="3865971436" sldId="2147483660"/>
              <pc:sldLayoutMk cId="4192056174" sldId="2147483684"/>
              <ac:spMk id="87" creationId="{8FEC554A-C0D0-495E-935F-092D72886AE6}"/>
            </ac:spMkLst>
          </pc:spChg>
          <pc:spChg chg="add del mod">
            <ac:chgData name="Wirthmüller, Chinyere" userId="be77f647-011b-46e6-b52a-5dbb36bc41ee" providerId="ADAL" clId="{85E85E9D-99E5-4818-A175-0FC0B6D2B707}" dt="2022-10-31T10:51:35.189" v="1504"/>
            <ac:spMkLst>
              <pc:docMk/>
              <pc:sldMasterMk cId="3865971436" sldId="2147483660"/>
              <pc:sldLayoutMk cId="4192056174" sldId="2147483684"/>
              <ac:spMk id="88" creationId="{F5A87FD8-04B2-4918-AC71-664E2CC83E8A}"/>
            </ac:spMkLst>
          </pc:spChg>
          <pc:spChg chg="add mod">
            <ac:chgData name="Wirthmüller, Chinyere" userId="be77f647-011b-46e6-b52a-5dbb36bc41ee" providerId="ADAL" clId="{85E85E9D-99E5-4818-A175-0FC0B6D2B707}" dt="2022-10-31T10:52:46.795" v="1522" actId="1076"/>
            <ac:spMkLst>
              <pc:docMk/>
              <pc:sldMasterMk cId="3865971436" sldId="2147483660"/>
              <pc:sldLayoutMk cId="4192056174" sldId="2147483684"/>
              <ac:spMk id="89" creationId="{E0BD8BBD-54A0-4E3A-A86A-ACA02F6581AA}"/>
            </ac:spMkLst>
          </pc:spChg>
          <pc:spChg chg="add mod">
            <ac:chgData name="Wirthmüller, Chinyere" userId="be77f647-011b-46e6-b52a-5dbb36bc41ee" providerId="ADAL" clId="{85E85E9D-99E5-4818-A175-0FC0B6D2B707}" dt="2022-10-31T10:52:46.795" v="1522" actId="1076"/>
            <ac:spMkLst>
              <pc:docMk/>
              <pc:sldMasterMk cId="3865971436" sldId="2147483660"/>
              <pc:sldLayoutMk cId="4192056174" sldId="2147483684"/>
              <ac:spMk id="90" creationId="{E5A04F69-48DE-49A2-996D-06A3332633C5}"/>
            </ac:spMkLst>
          </pc:spChg>
          <pc:spChg chg="add mod">
            <ac:chgData name="Wirthmüller, Chinyere" userId="be77f647-011b-46e6-b52a-5dbb36bc41ee" providerId="ADAL" clId="{85E85E9D-99E5-4818-A175-0FC0B6D2B707}" dt="2022-10-31T10:52:23.449" v="1518" actId="1076"/>
            <ac:spMkLst>
              <pc:docMk/>
              <pc:sldMasterMk cId="3865971436" sldId="2147483660"/>
              <pc:sldLayoutMk cId="4192056174" sldId="2147483684"/>
              <ac:spMk id="91" creationId="{F0954630-A074-4202-8E33-3E689C72AC2E}"/>
            </ac:spMkLst>
          </pc:spChg>
          <pc:spChg chg="add mod">
            <ac:chgData name="Wirthmüller, Chinyere" userId="be77f647-011b-46e6-b52a-5dbb36bc41ee" providerId="ADAL" clId="{85E85E9D-99E5-4818-A175-0FC0B6D2B707}" dt="2022-10-31T10:52:23.449" v="1518" actId="1076"/>
            <ac:spMkLst>
              <pc:docMk/>
              <pc:sldMasterMk cId="3865971436" sldId="2147483660"/>
              <pc:sldLayoutMk cId="4192056174" sldId="2147483684"/>
              <ac:spMk id="92" creationId="{F5949BB5-982B-4597-9C94-380FAB791483}"/>
            </ac:spMkLst>
          </pc:spChg>
          <pc:spChg chg="add mod">
            <ac:chgData name="Wirthmüller, Chinyere" userId="be77f647-011b-46e6-b52a-5dbb36bc41ee" providerId="ADAL" clId="{85E85E9D-99E5-4818-A175-0FC0B6D2B707}" dt="2022-10-31T10:52:28.806" v="1520" actId="1076"/>
            <ac:spMkLst>
              <pc:docMk/>
              <pc:sldMasterMk cId="3865971436" sldId="2147483660"/>
              <pc:sldLayoutMk cId="4192056174" sldId="2147483684"/>
              <ac:spMk id="93" creationId="{E42EC7CA-39F6-416E-ACF6-239845B3E73E}"/>
            </ac:spMkLst>
          </pc:spChg>
          <pc:spChg chg="add mod">
            <ac:chgData name="Wirthmüller, Chinyere" userId="be77f647-011b-46e6-b52a-5dbb36bc41ee" providerId="ADAL" clId="{85E85E9D-99E5-4818-A175-0FC0B6D2B707}" dt="2022-10-31T10:52:28.806" v="1520" actId="1076"/>
            <ac:spMkLst>
              <pc:docMk/>
              <pc:sldMasterMk cId="3865971436" sldId="2147483660"/>
              <pc:sldLayoutMk cId="4192056174" sldId="2147483684"/>
              <ac:spMk id="94" creationId="{92B01E5B-683B-4885-B27E-A9ACFD5BE0B4}"/>
            </ac:spMkLst>
          </pc:spChg>
          <pc:grpChg chg="add del">
            <ac:chgData name="Wirthmüller, Chinyere" userId="be77f647-011b-46e6-b52a-5dbb36bc41ee" providerId="ADAL" clId="{85E85E9D-99E5-4818-A175-0FC0B6D2B707}" dt="2022-10-31T10:40:29.042" v="1311" actId="478"/>
            <ac:grpSpMkLst>
              <pc:docMk/>
              <pc:sldMasterMk cId="3865971436" sldId="2147483660"/>
              <pc:sldLayoutMk cId="4192056174" sldId="2147483684"/>
              <ac:grpSpMk id="39" creationId="{44FFBA02-39FE-490E-B98F-DF94DCB0C9C3}"/>
            </ac:grpSpMkLst>
          </pc:grpChg>
          <pc:grpChg chg="add del">
            <ac:chgData name="Wirthmüller, Chinyere" userId="be77f647-011b-46e6-b52a-5dbb36bc41ee" providerId="ADAL" clId="{85E85E9D-99E5-4818-A175-0FC0B6D2B707}" dt="2022-10-31T10:40:29.042" v="1311" actId="478"/>
            <ac:grpSpMkLst>
              <pc:docMk/>
              <pc:sldMasterMk cId="3865971436" sldId="2147483660"/>
              <pc:sldLayoutMk cId="4192056174" sldId="2147483684"/>
              <ac:grpSpMk id="42" creationId="{1AB8B830-34EA-4A8F-9693-EFF3CAACAC91}"/>
            </ac:grpSpMkLst>
          </pc:grpChg>
          <pc:grpChg chg="add mod">
            <ac:chgData name="Wirthmüller, Chinyere" userId="be77f647-011b-46e6-b52a-5dbb36bc41ee" providerId="ADAL" clId="{85E85E9D-99E5-4818-A175-0FC0B6D2B707}" dt="2022-10-31T10:40:31.456" v="1312"/>
            <ac:grpSpMkLst>
              <pc:docMk/>
              <pc:sldMasterMk cId="3865971436" sldId="2147483660"/>
              <pc:sldLayoutMk cId="4192056174" sldId="2147483684"/>
              <ac:grpSpMk id="51" creationId="{6080A8F6-251C-460D-A5C1-B00766CB8D7A}"/>
            </ac:grpSpMkLst>
          </pc:grpChg>
          <pc:grpChg chg="add mod">
            <ac:chgData name="Wirthmüller, Chinyere" userId="be77f647-011b-46e6-b52a-5dbb36bc41ee" providerId="ADAL" clId="{85E85E9D-99E5-4818-A175-0FC0B6D2B707}" dt="2022-10-31T10:40:31.456" v="1312"/>
            <ac:grpSpMkLst>
              <pc:docMk/>
              <pc:sldMasterMk cId="3865971436" sldId="2147483660"/>
              <pc:sldLayoutMk cId="4192056174" sldId="2147483684"/>
              <ac:grpSpMk id="62" creationId="{B9C0DAA4-DF48-4BCD-B78E-B513C3B4163D}"/>
            </ac:grpSpMkLst>
          </pc:grpChg>
        </pc:sldLayoutChg>
      </pc:sldMasterChg>
    </pc:docChg>
  </pc:docChgLst>
  <pc:docChgLst>
    <pc:chgData name="Buck, Alina" userId="6fcfb497-e677-40f6-871d-5cdf1c11b22a" providerId="ADAL" clId="{DD2D6840-75BF-47E3-94C1-84F2413208E3}"/>
    <pc:docChg chg="modMainMaster">
      <pc:chgData name="Buck, Alina" userId="6fcfb497-e677-40f6-871d-5cdf1c11b22a" providerId="ADAL" clId="{DD2D6840-75BF-47E3-94C1-84F2413208E3}" dt="2022-11-11T10:00:40.840" v="21" actId="20577"/>
      <pc:docMkLst>
        <pc:docMk/>
      </pc:docMkLst>
      <pc:sldMasterChg chg="modSldLayout">
        <pc:chgData name="Buck, Alina" userId="6fcfb497-e677-40f6-871d-5cdf1c11b22a" providerId="ADAL" clId="{DD2D6840-75BF-47E3-94C1-84F2413208E3}" dt="2022-11-11T10:00:40.840" v="21" actId="20577"/>
        <pc:sldMasterMkLst>
          <pc:docMk/>
          <pc:sldMasterMk cId="3865971436" sldId="2147483660"/>
        </pc:sldMasterMkLst>
        <pc:sldLayoutChg chg="modSp mod">
          <pc:chgData name="Buck, Alina" userId="6fcfb497-e677-40f6-871d-5cdf1c11b22a" providerId="ADAL" clId="{DD2D6840-75BF-47E3-94C1-84F2413208E3}" dt="2022-11-11T10:00:40.840" v="21" actId="20577"/>
          <pc:sldLayoutMkLst>
            <pc:docMk/>
            <pc:sldMasterMk cId="3865971436" sldId="2147483660"/>
            <pc:sldLayoutMk cId="1942209414" sldId="2147483683"/>
          </pc:sldLayoutMkLst>
          <pc:spChg chg="mod">
            <ac:chgData name="Buck, Alina" userId="6fcfb497-e677-40f6-871d-5cdf1c11b22a" providerId="ADAL" clId="{DD2D6840-75BF-47E3-94C1-84F2413208E3}" dt="2022-11-11T10:00:07.736" v="18"/>
            <ac:spMkLst>
              <pc:docMk/>
              <pc:sldMasterMk cId="3865971436" sldId="2147483660"/>
              <pc:sldLayoutMk cId="1942209414" sldId="2147483683"/>
              <ac:spMk id="57" creationId="{4CDEAD4A-A8D7-47C1-9383-A3ED65F3AD85}"/>
            </ac:spMkLst>
          </pc:spChg>
          <pc:spChg chg="mod">
            <ac:chgData name="Buck, Alina" userId="6fcfb497-e677-40f6-871d-5cdf1c11b22a" providerId="ADAL" clId="{DD2D6840-75BF-47E3-94C1-84F2413208E3}" dt="2022-11-11T10:00:40.840" v="21" actId="20577"/>
            <ac:spMkLst>
              <pc:docMk/>
              <pc:sldMasterMk cId="3865971436" sldId="2147483660"/>
              <pc:sldLayoutMk cId="1942209414" sldId="2147483683"/>
              <ac:spMk id="58" creationId="{003CE43F-FB39-4D5E-ABF7-B2C610EA96E1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68384E54-432B-465B-9226-6FA8C69A02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9AD3D1F-2624-4734-AFD7-248BDE763F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C0B30-AC79-4933-B330-ABBCDC884C49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FE0E2DE-0AA4-4789-9FA2-E90C0A25C3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96D6CC1-0BA1-4646-A556-85C540A084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9AD91-AF41-4454-AECD-E9EFE07B65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6515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5F769-7145-4369-9B8B-13EBA68F4E1E}" type="datetimeFigureOut">
              <a:rPr lang="de-DE" smtClean="0"/>
              <a:t>11.11.2022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6AF03-DCDA-4F35-B4DA-A74AF08A89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7397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640610486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Half Pictur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096001" y="0"/>
            <a:ext cx="6096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</p:spTree>
    <p:extLst>
      <p:ext uri="{BB962C8B-B14F-4D97-AF65-F5344CB8AC3E}">
        <p14:creationId xmlns:p14="http://schemas.microsoft.com/office/powerpoint/2010/main" val="2954150012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91633" y="2057400"/>
            <a:ext cx="50948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301316" y="2057400"/>
            <a:ext cx="50948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03695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91634" y="2057400"/>
            <a:ext cx="33509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8045216" y="2057400"/>
            <a:ext cx="33509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420542" y="2057400"/>
            <a:ext cx="33509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88467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91634" y="2057400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980578" y="2057400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91634" y="3954623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980578" y="3954623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389262" y="3954623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02137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791634" y="2057400"/>
            <a:ext cx="341347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980578" y="2057400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980578" y="3954623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389262" y="3954623"/>
            <a:ext cx="3413477" cy="175536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4985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ortfolio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010834" y="2057400"/>
            <a:ext cx="3394823" cy="187788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984619" y="2057400"/>
            <a:ext cx="3394823" cy="1877889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575682590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47" y="1512912"/>
            <a:ext cx="3220988" cy="4705061"/>
          </a:xfrm>
          <a:prstGeom prst="rect">
            <a:avLst/>
          </a:prstGeom>
        </p:spPr>
      </p:pic>
      <p:sp>
        <p:nvSpPr>
          <p:cNvPr id="4" name="Picture Placeholder 25"/>
          <p:cNvSpPr>
            <a:spLocks noGrp="1"/>
          </p:cNvSpPr>
          <p:nvPr>
            <p:ph type="pic" sz="quarter" idx="14"/>
          </p:nvPr>
        </p:nvSpPr>
        <p:spPr>
          <a:xfrm>
            <a:off x="961120" y="2260734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170" y="1512912"/>
            <a:ext cx="3220988" cy="4705061"/>
          </a:xfrm>
          <a:prstGeom prst="rect">
            <a:avLst/>
          </a:prstGeom>
        </p:spPr>
      </p:pic>
      <p:sp>
        <p:nvSpPr>
          <p:cNvPr id="15" name="Picture Placeholder 25"/>
          <p:cNvSpPr>
            <a:spLocks noGrp="1"/>
          </p:cNvSpPr>
          <p:nvPr>
            <p:ph type="pic" sz="quarter" idx="15"/>
          </p:nvPr>
        </p:nvSpPr>
        <p:spPr>
          <a:xfrm>
            <a:off x="6696243" y="2260734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731" y="1918827"/>
            <a:ext cx="3220988" cy="4705061"/>
          </a:xfrm>
          <a:prstGeom prst="rect">
            <a:avLst/>
          </a:prstGeom>
        </p:spPr>
      </p:pic>
      <p:sp>
        <p:nvSpPr>
          <p:cNvPr id="17" name="Picture Placeholder 25"/>
          <p:cNvSpPr>
            <a:spLocks noGrp="1"/>
          </p:cNvSpPr>
          <p:nvPr>
            <p:ph type="pic" sz="quarter" idx="16"/>
          </p:nvPr>
        </p:nvSpPr>
        <p:spPr>
          <a:xfrm>
            <a:off x="9563804" y="2666649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609" y="1918827"/>
            <a:ext cx="3220988" cy="4705061"/>
          </a:xfrm>
          <a:prstGeom prst="rect">
            <a:avLst/>
          </a:prstGeom>
        </p:spPr>
      </p:pic>
      <p:sp>
        <p:nvSpPr>
          <p:cNvPr id="19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3828681" y="2666649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03267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934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793752" y="2476649"/>
            <a:ext cx="10604499" cy="27024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506" y="1592060"/>
            <a:ext cx="3220988" cy="4705061"/>
          </a:xfrm>
          <a:prstGeom prst="rect">
            <a:avLst/>
          </a:prstGeom>
        </p:spPr>
      </p:pic>
      <p:sp>
        <p:nvSpPr>
          <p:cNvPr id="18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281791" y="2339882"/>
            <a:ext cx="1605843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09061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793752" y="2057400"/>
            <a:ext cx="10604499" cy="12846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4942" y="1523310"/>
            <a:ext cx="3220988" cy="4705061"/>
          </a:xfrm>
          <a:prstGeom prst="rect">
            <a:avLst/>
          </a:prstGeom>
        </p:spPr>
      </p:pic>
      <p:sp>
        <p:nvSpPr>
          <p:cNvPr id="14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6824015" y="2271132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685" y="1523310"/>
            <a:ext cx="3220988" cy="4705061"/>
          </a:xfrm>
          <a:prstGeom prst="rect">
            <a:avLst/>
          </a:prstGeom>
        </p:spPr>
      </p:pic>
      <p:sp>
        <p:nvSpPr>
          <p:cNvPr id="18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9000757" y="2271132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95384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689" y="1592060"/>
            <a:ext cx="3220988" cy="4705061"/>
          </a:xfrm>
          <a:prstGeom prst="rect">
            <a:avLst/>
          </a:prstGeom>
        </p:spPr>
      </p:pic>
      <p:sp>
        <p:nvSpPr>
          <p:cNvPr id="14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2874761" y="2339882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431" y="1592060"/>
            <a:ext cx="3220988" cy="4705061"/>
          </a:xfrm>
          <a:prstGeom prst="rect">
            <a:avLst/>
          </a:prstGeom>
        </p:spPr>
      </p:pic>
      <p:sp>
        <p:nvSpPr>
          <p:cNvPr id="18" name="Picture Placeholder 25"/>
          <p:cNvSpPr>
            <a:spLocks noGrp="1"/>
          </p:cNvSpPr>
          <p:nvPr>
            <p:ph type="pic" sz="quarter" idx="18"/>
          </p:nvPr>
        </p:nvSpPr>
        <p:spPr>
          <a:xfrm>
            <a:off x="5051504" y="2339882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749" y="1592060"/>
            <a:ext cx="3220988" cy="4705061"/>
          </a:xfrm>
          <a:prstGeom prst="rect">
            <a:avLst/>
          </a:prstGeom>
        </p:spPr>
      </p:pic>
      <p:sp>
        <p:nvSpPr>
          <p:cNvPr id="20" name="Picture Placeholder 25"/>
          <p:cNvSpPr>
            <a:spLocks noGrp="1"/>
          </p:cNvSpPr>
          <p:nvPr>
            <p:ph type="pic" sz="quarter" idx="19"/>
          </p:nvPr>
        </p:nvSpPr>
        <p:spPr>
          <a:xfrm>
            <a:off x="7250821" y="2339882"/>
            <a:ext cx="1640267" cy="2976033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55630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9424" y="6052458"/>
            <a:ext cx="2065548" cy="565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198282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816" y="1467259"/>
            <a:ext cx="3891669" cy="5390740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25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7038622" y="2252134"/>
            <a:ext cx="2946399" cy="4605865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26" name="TextBox 25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7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8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49411545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hone Mockup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1" y="247065"/>
            <a:ext cx="4172655" cy="6095209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323645" y="767788"/>
            <a:ext cx="7059791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323221" y="1278801"/>
            <a:ext cx="7072912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323221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27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8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" name="Picture Placeholder 25"/>
          <p:cNvSpPr>
            <a:spLocks noGrp="1"/>
          </p:cNvSpPr>
          <p:nvPr>
            <p:ph type="pic" sz="quarter" idx="17"/>
          </p:nvPr>
        </p:nvSpPr>
        <p:spPr>
          <a:xfrm>
            <a:off x="1066681" y="1216603"/>
            <a:ext cx="2070528" cy="3890536"/>
          </a:xfrm>
          <a:custGeom>
            <a:avLst/>
            <a:gdLst>
              <a:gd name="connsiteX0" fmla="*/ 26656 w 4082023"/>
              <a:gd name="connsiteY0" fmla="*/ 0 h 7233920"/>
              <a:gd name="connsiteX1" fmla="*/ 4055367 w 4082023"/>
              <a:gd name="connsiteY1" fmla="*/ 0 h 7233920"/>
              <a:gd name="connsiteX2" fmla="*/ 4082023 w 4082023"/>
              <a:gd name="connsiteY2" fmla="*/ 26656 h 7233920"/>
              <a:gd name="connsiteX3" fmla="*/ 4082023 w 4082023"/>
              <a:gd name="connsiteY3" fmla="*/ 7207264 h 7233920"/>
              <a:gd name="connsiteX4" fmla="*/ 4055367 w 4082023"/>
              <a:gd name="connsiteY4" fmla="*/ 7233920 h 7233920"/>
              <a:gd name="connsiteX5" fmla="*/ 26656 w 4082023"/>
              <a:gd name="connsiteY5" fmla="*/ 7233920 h 7233920"/>
              <a:gd name="connsiteX6" fmla="*/ 0 w 4082023"/>
              <a:gd name="connsiteY6" fmla="*/ 7207264 h 7233920"/>
              <a:gd name="connsiteX7" fmla="*/ 0 w 4082023"/>
              <a:gd name="connsiteY7" fmla="*/ 26656 h 7233920"/>
              <a:gd name="connsiteX8" fmla="*/ 26656 w 4082023"/>
              <a:gd name="connsiteY8" fmla="*/ 0 h 7233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2023" h="7233920">
                <a:moveTo>
                  <a:pt x="26656" y="0"/>
                </a:moveTo>
                <a:lnTo>
                  <a:pt x="4055367" y="0"/>
                </a:lnTo>
                <a:cubicBezTo>
                  <a:pt x="4070091" y="0"/>
                  <a:pt x="4082023" y="11934"/>
                  <a:pt x="4082023" y="26656"/>
                </a:cubicBezTo>
                <a:lnTo>
                  <a:pt x="4082023" y="7207264"/>
                </a:lnTo>
                <a:cubicBezTo>
                  <a:pt x="4082023" y="7221986"/>
                  <a:pt x="4070091" y="7233920"/>
                  <a:pt x="4055367" y="7233920"/>
                </a:cubicBezTo>
                <a:lnTo>
                  <a:pt x="26656" y="7233920"/>
                </a:lnTo>
                <a:cubicBezTo>
                  <a:pt x="11934" y="7233920"/>
                  <a:pt x="0" y="7221986"/>
                  <a:pt x="0" y="7207264"/>
                </a:cubicBezTo>
                <a:lnTo>
                  <a:pt x="0" y="26656"/>
                </a:lnTo>
                <a:cubicBezTo>
                  <a:pt x="0" y="11934"/>
                  <a:pt x="11934" y="0"/>
                  <a:pt x="26656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</p:spTree>
    <p:extLst>
      <p:ext uri="{BB962C8B-B14F-4D97-AF65-F5344CB8AC3E}">
        <p14:creationId xmlns:p14="http://schemas.microsoft.com/office/powerpoint/2010/main" val="1868496682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b Browser &amp; iPhone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3"/>
          <p:cNvSpPr>
            <a:spLocks noGrp="1"/>
          </p:cNvSpPr>
          <p:nvPr>
            <p:ph type="pic" sz="quarter" idx="12"/>
          </p:nvPr>
        </p:nvSpPr>
        <p:spPr>
          <a:xfrm>
            <a:off x="2152651" y="1962228"/>
            <a:ext cx="7886700" cy="4248073"/>
          </a:xfrm>
          <a:custGeom>
            <a:avLst/>
            <a:gdLst>
              <a:gd name="connsiteX0" fmla="*/ 0 w 5915025"/>
              <a:gd name="connsiteY0" fmla="*/ 0 h 3326159"/>
              <a:gd name="connsiteX1" fmla="*/ 5915025 w 5915025"/>
              <a:gd name="connsiteY1" fmla="*/ 0 h 3326159"/>
              <a:gd name="connsiteX2" fmla="*/ 5915025 w 5915025"/>
              <a:gd name="connsiteY2" fmla="*/ 3326159 h 3326159"/>
              <a:gd name="connsiteX3" fmla="*/ 0 w 5915025"/>
              <a:gd name="connsiteY3" fmla="*/ 3326159 h 3326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5025" h="3326159">
                <a:moveTo>
                  <a:pt x="0" y="0"/>
                </a:moveTo>
                <a:lnTo>
                  <a:pt x="5915025" y="0"/>
                </a:lnTo>
                <a:lnTo>
                  <a:pt x="5915025" y="3326159"/>
                </a:lnTo>
                <a:lnTo>
                  <a:pt x="0" y="3326159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FontTx/>
              <a:buNone/>
              <a:defRPr sz="1333">
                <a:solidFill>
                  <a:schemeClr val="accent6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21" name="Freeform 20"/>
          <p:cNvSpPr/>
          <p:nvPr userDrawn="1"/>
        </p:nvSpPr>
        <p:spPr>
          <a:xfrm>
            <a:off x="2152651" y="1758045"/>
            <a:ext cx="7886700" cy="209019"/>
          </a:xfrm>
          <a:custGeom>
            <a:avLst/>
            <a:gdLst>
              <a:gd name="connsiteX0" fmla="*/ 116359 w 15763003"/>
              <a:gd name="connsiteY0" fmla="*/ 0 h 418038"/>
              <a:gd name="connsiteX1" fmla="*/ 15646645 w 15763003"/>
              <a:gd name="connsiteY1" fmla="*/ 0 h 418038"/>
              <a:gd name="connsiteX2" fmla="*/ 15763003 w 15763003"/>
              <a:gd name="connsiteY2" fmla="*/ 116359 h 418038"/>
              <a:gd name="connsiteX3" fmla="*/ 15763003 w 15763003"/>
              <a:gd name="connsiteY3" fmla="*/ 418038 h 418038"/>
              <a:gd name="connsiteX4" fmla="*/ 0 w 15763003"/>
              <a:gd name="connsiteY4" fmla="*/ 418038 h 418038"/>
              <a:gd name="connsiteX5" fmla="*/ 0 w 15763003"/>
              <a:gd name="connsiteY5" fmla="*/ 116359 h 418038"/>
              <a:gd name="connsiteX6" fmla="*/ 116359 w 15763003"/>
              <a:gd name="connsiteY6" fmla="*/ 0 h 41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3003" h="418038">
                <a:moveTo>
                  <a:pt x="116359" y="0"/>
                </a:moveTo>
                <a:lnTo>
                  <a:pt x="15646645" y="0"/>
                </a:lnTo>
                <a:cubicBezTo>
                  <a:pt x="15710907" y="0"/>
                  <a:pt x="15763003" y="52096"/>
                  <a:pt x="15763003" y="116359"/>
                </a:cubicBezTo>
                <a:lnTo>
                  <a:pt x="15763003" y="418038"/>
                </a:lnTo>
                <a:lnTo>
                  <a:pt x="0" y="418038"/>
                </a:lnTo>
                <a:lnTo>
                  <a:pt x="0" y="116359"/>
                </a:lnTo>
                <a:cubicBezTo>
                  <a:pt x="0" y="52096"/>
                  <a:pt x="52096" y="0"/>
                  <a:pt x="11635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22" name="Oval 21"/>
          <p:cNvSpPr/>
          <p:nvPr userDrawn="1"/>
        </p:nvSpPr>
        <p:spPr>
          <a:xfrm>
            <a:off x="2282033" y="1823549"/>
            <a:ext cx="72231" cy="7223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23" name="Oval 22"/>
          <p:cNvSpPr/>
          <p:nvPr userDrawn="1"/>
        </p:nvSpPr>
        <p:spPr>
          <a:xfrm>
            <a:off x="2408814" y="1823549"/>
            <a:ext cx="72231" cy="7223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sp>
        <p:nvSpPr>
          <p:cNvPr id="24" name="Oval 23"/>
          <p:cNvSpPr/>
          <p:nvPr userDrawn="1"/>
        </p:nvSpPr>
        <p:spPr>
          <a:xfrm>
            <a:off x="2535597" y="1823549"/>
            <a:ext cx="72231" cy="7223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5"/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9539287" y="1821575"/>
            <a:ext cx="397403" cy="74204"/>
            <a:chOff x="19078575" y="3106739"/>
            <a:chExt cx="794804" cy="148407"/>
          </a:xfrm>
        </p:grpSpPr>
        <p:grpSp>
          <p:nvGrpSpPr>
            <p:cNvPr id="26" name="Group 25"/>
            <p:cNvGrpSpPr/>
            <p:nvPr/>
          </p:nvGrpSpPr>
          <p:grpSpPr>
            <a:xfrm>
              <a:off x="19736219" y="3106739"/>
              <a:ext cx="137160" cy="137160"/>
              <a:chOff x="19740165" y="3110684"/>
              <a:chExt cx="138113" cy="138113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19740165" y="3110684"/>
                <a:ext cx="138113" cy="138113"/>
              </a:xfrm>
              <a:prstGeom prst="line">
                <a:avLst/>
              </a:prstGeom>
              <a:ln w="1270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19740165" y="3110684"/>
                <a:ext cx="138113" cy="138113"/>
              </a:xfrm>
              <a:prstGeom prst="line">
                <a:avLst/>
              </a:prstGeom>
              <a:ln w="1270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ounded Rectangle 26"/>
            <p:cNvSpPr/>
            <p:nvPr/>
          </p:nvSpPr>
          <p:spPr>
            <a:xfrm>
              <a:off x="19415125" y="3110684"/>
              <a:ext cx="144462" cy="144462"/>
            </a:xfrm>
            <a:prstGeom prst="roundRect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75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H="1">
              <a:off x="19078575" y="3255146"/>
              <a:ext cx="161925" cy="0"/>
            </a:xfrm>
            <a:prstGeom prst="line">
              <a:avLst/>
            </a:prstGeom>
            <a:ln w="12700" cap="rnd">
              <a:solidFill>
                <a:schemeClr val="bg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Picture Placeholder 35"/>
          <p:cNvSpPr>
            <a:spLocks noGrp="1"/>
          </p:cNvSpPr>
          <p:nvPr>
            <p:ph type="pic" sz="quarter" idx="17"/>
          </p:nvPr>
        </p:nvSpPr>
        <p:spPr>
          <a:xfrm>
            <a:off x="7825948" y="2841619"/>
            <a:ext cx="1740432" cy="3212479"/>
          </a:xfrm>
          <a:custGeom>
            <a:avLst/>
            <a:gdLst>
              <a:gd name="connsiteX0" fmla="*/ 8541 w 1308021"/>
              <a:gd name="connsiteY0" fmla="*/ 0 h 2409359"/>
              <a:gd name="connsiteX1" fmla="*/ 1299480 w 1308021"/>
              <a:gd name="connsiteY1" fmla="*/ 0 h 2409359"/>
              <a:gd name="connsiteX2" fmla="*/ 1308021 w 1308021"/>
              <a:gd name="connsiteY2" fmla="*/ 8878 h 2409359"/>
              <a:gd name="connsiteX3" fmla="*/ 1308021 w 1308021"/>
              <a:gd name="connsiteY3" fmla="*/ 2400481 h 2409359"/>
              <a:gd name="connsiteX4" fmla="*/ 1299480 w 1308021"/>
              <a:gd name="connsiteY4" fmla="*/ 2409359 h 2409359"/>
              <a:gd name="connsiteX5" fmla="*/ 8541 w 1308021"/>
              <a:gd name="connsiteY5" fmla="*/ 2409359 h 2409359"/>
              <a:gd name="connsiteX6" fmla="*/ 0 w 1308021"/>
              <a:gd name="connsiteY6" fmla="*/ 2400481 h 2409359"/>
              <a:gd name="connsiteX7" fmla="*/ 0 w 1308021"/>
              <a:gd name="connsiteY7" fmla="*/ 8878 h 2409359"/>
              <a:gd name="connsiteX8" fmla="*/ 8541 w 1308021"/>
              <a:gd name="connsiteY8" fmla="*/ 0 h 2409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08021" h="2409359">
                <a:moveTo>
                  <a:pt x="8541" y="0"/>
                </a:moveTo>
                <a:lnTo>
                  <a:pt x="1299480" y="0"/>
                </a:lnTo>
                <a:cubicBezTo>
                  <a:pt x="1304198" y="0"/>
                  <a:pt x="1308021" y="3975"/>
                  <a:pt x="1308021" y="8878"/>
                </a:cubicBezTo>
                <a:lnTo>
                  <a:pt x="1308021" y="2400481"/>
                </a:lnTo>
                <a:cubicBezTo>
                  <a:pt x="1308021" y="2405384"/>
                  <a:pt x="1304198" y="2409359"/>
                  <a:pt x="1299480" y="2409359"/>
                </a:cubicBezTo>
                <a:lnTo>
                  <a:pt x="8541" y="2409359"/>
                </a:lnTo>
                <a:cubicBezTo>
                  <a:pt x="3824" y="2409359"/>
                  <a:pt x="0" y="2405384"/>
                  <a:pt x="0" y="2400481"/>
                </a:cubicBezTo>
                <a:lnTo>
                  <a:pt x="0" y="8878"/>
                </a:lnTo>
                <a:cubicBezTo>
                  <a:pt x="0" y="3975"/>
                  <a:pt x="3824" y="0"/>
                  <a:pt x="8541" y="0"/>
                </a:cubicBez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067">
                <a:solidFill>
                  <a:schemeClr val="accent6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62748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934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wertungside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549" y="6201138"/>
            <a:ext cx="1419225" cy="388231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F4B17C73-9933-4168-95D1-03346F5AD4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995" y="6201138"/>
            <a:ext cx="1367974" cy="388231"/>
          </a:xfrm>
          <a:prstGeom prst="rect">
            <a:avLst/>
          </a:prstGeom>
        </p:spPr>
      </p:pic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A538DECB-86FA-42F1-A2C1-D76B49059FC0}"/>
              </a:ext>
            </a:extLst>
          </p:cNvPr>
          <p:cNvSpPr txBox="1">
            <a:spLocks/>
          </p:cNvSpPr>
          <p:nvPr userDrawn="1"/>
        </p:nvSpPr>
        <p:spPr>
          <a:xfrm>
            <a:off x="778935" y="773997"/>
            <a:ext cx="1141306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933" b="0" kern="1200" cap="all" spc="67" baseline="0">
                <a:solidFill>
                  <a:schemeClr val="accent1"/>
                </a:solidFill>
                <a:latin typeface="Frutiger 45 Light" panose="020B0500000000000000" pitchFamily="34" charset="0"/>
                <a:ea typeface="Frutiger 45 Light" panose="020B0500000000000000" pitchFamily="34" charset="0"/>
                <a:cs typeface="Frutiger 45 Light" panose="020B0500000000000000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000" b="1" i="0" u="none" strike="noStrike" kern="1200" cap="all" spc="67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</a:rPr>
              <a:t>Projekt Titel:</a:t>
            </a:r>
            <a:endParaRPr kumimoji="0" lang="de-DE" sz="2000" b="1" i="0" u="none" strike="noStrike" kern="1200" cap="all" spc="67" normalizeH="0" baseline="0" noProof="0">
              <a:ln>
                <a:noFill/>
              </a:ln>
              <a:solidFill>
                <a:srgbClr val="179C7D"/>
              </a:solidFill>
              <a:effectLst/>
              <a:uLnTx/>
              <a:uFillTx/>
              <a:latin typeface="Frutiger 45 Light" panose="020B0500000000000000" pitchFamily="34" charset="0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all" spc="67" normalizeH="0" baseline="0" noProof="0">
              <a:ln>
                <a:noFill/>
              </a:ln>
              <a:solidFill>
                <a:srgbClr val="179C7D"/>
              </a:solidFill>
              <a:effectLst/>
              <a:uLnTx/>
              <a:uFillTx/>
              <a:latin typeface="Frutiger 45 Light" panose="020B0500000000000000" pitchFamily="34" charset="0"/>
            </a:endParaRP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EBD2A35F-DA93-49A1-8FD6-0261DD0AE2D7}"/>
              </a:ext>
            </a:extLst>
          </p:cNvPr>
          <p:cNvSpPr txBox="1">
            <a:spLocks/>
          </p:cNvSpPr>
          <p:nvPr userDrawn="1"/>
        </p:nvSpPr>
        <p:spPr>
          <a:xfrm>
            <a:off x="8599463" y="3574987"/>
            <a:ext cx="2783972" cy="25907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Visualisierung der Technologie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67DE017A-01EA-47DF-A317-A0F53482E003}"/>
              </a:ext>
            </a:extLst>
          </p:cNvPr>
          <p:cNvSpPr txBox="1"/>
          <p:nvPr userDrawn="1"/>
        </p:nvSpPr>
        <p:spPr>
          <a:xfrm>
            <a:off x="778932" y="5036018"/>
            <a:ext cx="38091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Patentnummer/n:</a:t>
            </a:r>
          </a:p>
        </p:txBody>
      </p:sp>
      <p:sp>
        <p:nvSpPr>
          <p:cNvPr id="37" name="Rectangle 18">
            <a:extLst>
              <a:ext uri="{FF2B5EF4-FFF2-40B4-BE49-F238E27FC236}">
                <a16:creationId xmlns:a16="http://schemas.microsoft.com/office/drawing/2014/main" id="{176409C0-ED23-4E9C-B48E-2F944E8D80A6}"/>
              </a:ext>
            </a:extLst>
          </p:cNvPr>
          <p:cNvSpPr/>
          <p:nvPr userDrawn="1"/>
        </p:nvSpPr>
        <p:spPr>
          <a:xfrm>
            <a:off x="8772139" y="2629781"/>
            <a:ext cx="2866408" cy="32636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Picture Placeholder 2">
            <a:extLst>
              <a:ext uri="{FF2B5EF4-FFF2-40B4-BE49-F238E27FC236}">
                <a16:creationId xmlns:a16="http://schemas.microsoft.com/office/drawing/2014/main" id="{14387611-63AE-462E-9E0C-32D591770E91}"/>
              </a:ext>
            </a:extLst>
          </p:cNvPr>
          <p:cNvSpPr>
            <a:spLocks noGrp="1"/>
          </p:cNvSpPr>
          <p:nvPr>
            <p:ph type="pic" sz="quarter" idx="4294967295" hasCustomPrompt="1"/>
          </p:nvPr>
        </p:nvSpPr>
        <p:spPr>
          <a:xfrm>
            <a:off x="8752610" y="2616223"/>
            <a:ext cx="2885937" cy="3277201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067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utiger 45 Light" panose="020B0500000000000000" pitchFamily="34" charset="0"/>
                <a:ea typeface="+mn-ea"/>
                <a:cs typeface="+mn-cs"/>
              </a:rPr>
              <a:t>Visualisierung des Prototyps</a:t>
            </a:r>
          </a:p>
          <a:p>
            <a:endParaRPr lang="en-US"/>
          </a:p>
        </p:txBody>
      </p: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44FFBA02-39FE-490E-B98F-DF94DCB0C9C3}"/>
              </a:ext>
            </a:extLst>
          </p:cNvPr>
          <p:cNvGrpSpPr/>
          <p:nvPr userDrawn="1"/>
        </p:nvGrpSpPr>
        <p:grpSpPr>
          <a:xfrm>
            <a:off x="4725292" y="2511345"/>
            <a:ext cx="3809107" cy="2417937"/>
            <a:chOff x="4725293" y="3744813"/>
            <a:chExt cx="3809107" cy="1466566"/>
          </a:xfrm>
        </p:grpSpPr>
        <p:sp>
          <p:nvSpPr>
            <p:cNvPr id="40" name="Text Placeholder 13">
              <a:extLst>
                <a:ext uri="{FF2B5EF4-FFF2-40B4-BE49-F238E27FC236}">
                  <a16:creationId xmlns:a16="http://schemas.microsoft.com/office/drawing/2014/main" id="{3F08AFAA-D358-453F-B094-10F1F53D2DAE}"/>
                </a:ext>
              </a:extLst>
            </p:cNvPr>
            <p:cNvSpPr txBox="1">
              <a:spLocks/>
            </p:cNvSpPr>
            <p:nvPr/>
          </p:nvSpPr>
          <p:spPr>
            <a:xfrm>
              <a:off x="4806251" y="3785681"/>
              <a:ext cx="3668290" cy="493575"/>
            </a:xfrm>
            <a:prstGeom prst="rect">
              <a:avLst/>
            </a:prstGeom>
            <a:ln>
              <a:noFill/>
            </a:ln>
          </p:spPr>
          <p:txBody>
            <a:bodyPr lIns="0" tIns="0" rIns="0" bIns="0" anchor="t"/>
            <a:lstStyle>
              <a:lvl1pPr marL="0" indent="0" algn="l" defTabSz="914377" rtl="0" eaLnBrk="1" latinLnBrk="0" hangingPunct="1">
                <a:lnSpc>
                  <a:spcPts val="16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1200" b="0" kern="1200" cap="none" spc="0" baseline="0">
                  <a:solidFill>
                    <a:schemeClr val="accent4"/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defRPr>
              </a:lvl1pPr>
              <a:lvl2pPr marL="68578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971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160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349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e-DE" sz="1600" b="1" i="0" u="none" strike="noStrike" kern="1200" cap="none" spc="0" normalizeH="0" baseline="0" noProof="0">
                  <a:ln>
                    <a:noFill/>
                  </a:ln>
                  <a:solidFill>
                    <a:srgbClr val="4B5050"/>
                  </a:solidFill>
                  <a:effectLst/>
                  <a:uLnTx/>
                  <a:uFillTx/>
                  <a:latin typeface="Frutiger 45 Light" panose="020B0500000000000000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Vorteile der Technologie:</a:t>
              </a:r>
            </a:p>
          </p:txBody>
        </p:sp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264BD78C-CAC0-4F0E-89F2-7C1F428BE103}"/>
                </a:ext>
              </a:extLst>
            </p:cNvPr>
            <p:cNvSpPr/>
            <p:nvPr/>
          </p:nvSpPr>
          <p:spPr>
            <a:xfrm>
              <a:off x="4725293" y="3744813"/>
              <a:ext cx="3809107" cy="1466566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1AB8B830-34EA-4A8F-9693-EFF3CAACAC91}"/>
              </a:ext>
            </a:extLst>
          </p:cNvPr>
          <p:cNvGrpSpPr/>
          <p:nvPr userDrawn="1"/>
        </p:nvGrpSpPr>
        <p:grpSpPr>
          <a:xfrm>
            <a:off x="778933" y="2500018"/>
            <a:ext cx="4273220" cy="2503534"/>
            <a:chOff x="778934" y="3748801"/>
            <a:chExt cx="4273220" cy="1512011"/>
          </a:xfrm>
        </p:grpSpPr>
        <p:sp>
          <p:nvSpPr>
            <p:cNvPr id="43" name="Rechteck 42">
              <a:extLst>
                <a:ext uri="{FF2B5EF4-FFF2-40B4-BE49-F238E27FC236}">
                  <a16:creationId xmlns:a16="http://schemas.microsoft.com/office/drawing/2014/main" id="{098595CA-E303-4BC4-B251-333B52D9E431}"/>
                </a:ext>
              </a:extLst>
            </p:cNvPr>
            <p:cNvSpPr/>
            <p:nvPr/>
          </p:nvSpPr>
          <p:spPr>
            <a:xfrm>
              <a:off x="788698" y="5032110"/>
              <a:ext cx="3798613" cy="1792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Text Placeholder 13">
              <a:extLst>
                <a:ext uri="{FF2B5EF4-FFF2-40B4-BE49-F238E27FC236}">
                  <a16:creationId xmlns:a16="http://schemas.microsoft.com/office/drawing/2014/main" id="{F249040E-7B5A-43E3-8006-778A677E2511}"/>
                </a:ext>
              </a:extLst>
            </p:cNvPr>
            <p:cNvSpPr txBox="1">
              <a:spLocks/>
            </p:cNvSpPr>
            <p:nvPr/>
          </p:nvSpPr>
          <p:spPr>
            <a:xfrm>
              <a:off x="820911" y="3795284"/>
              <a:ext cx="4231243" cy="493575"/>
            </a:xfrm>
            <a:prstGeom prst="rect">
              <a:avLst/>
            </a:prstGeom>
            <a:ln>
              <a:noFill/>
            </a:ln>
          </p:spPr>
          <p:txBody>
            <a:bodyPr lIns="0" tIns="0" rIns="0" bIns="0" anchor="t"/>
            <a:lstStyle>
              <a:lvl1pPr marL="0" indent="0" algn="l" defTabSz="914377" rtl="0" eaLnBrk="1" latinLnBrk="0" hangingPunct="1">
                <a:lnSpc>
                  <a:spcPts val="16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1200" b="0" kern="1200" cap="none" spc="0" baseline="0">
                  <a:solidFill>
                    <a:schemeClr val="accent4"/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defRPr>
              </a:lvl1pPr>
              <a:lvl2pPr marL="68578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971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160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349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e-DE" sz="1600" b="1" i="0" u="none" strike="noStrike" kern="1200" cap="none" spc="0" normalizeH="0" baseline="0" noProof="0">
                  <a:ln>
                    <a:noFill/>
                  </a:ln>
                  <a:solidFill>
                    <a:srgbClr val="4B5050"/>
                  </a:solidFill>
                  <a:effectLst/>
                  <a:uLnTx/>
                  <a:uFillTx/>
                  <a:latin typeface="Frutiger 45 Light" panose="020B0500000000000000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Kurzbeschreibung der Technologie:</a:t>
              </a:r>
            </a:p>
            <a:p>
              <a:pPr marL="0" marR="0" lvl="0" indent="0" algn="l" defTabSz="914377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de-DE" sz="1400" b="1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endParaRPr>
            </a:p>
          </p:txBody>
        </p:sp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EA499672-E084-48FE-B10B-A33BAE9E47C3}"/>
                </a:ext>
              </a:extLst>
            </p:cNvPr>
            <p:cNvSpPr/>
            <p:nvPr/>
          </p:nvSpPr>
          <p:spPr>
            <a:xfrm>
              <a:off x="778934" y="3748801"/>
              <a:ext cx="3809107" cy="1466566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Text Placeholder 13">
              <a:extLst>
                <a:ext uri="{FF2B5EF4-FFF2-40B4-BE49-F238E27FC236}">
                  <a16:creationId xmlns:a16="http://schemas.microsoft.com/office/drawing/2014/main" id="{EFD4E502-726E-45F3-BE9B-612DE84715F2}"/>
                </a:ext>
              </a:extLst>
            </p:cNvPr>
            <p:cNvSpPr txBox="1">
              <a:spLocks/>
            </p:cNvSpPr>
            <p:nvPr/>
          </p:nvSpPr>
          <p:spPr>
            <a:xfrm>
              <a:off x="841898" y="5046319"/>
              <a:ext cx="1478251" cy="214493"/>
            </a:xfrm>
            <a:prstGeom prst="rect">
              <a:avLst/>
            </a:prstGeom>
            <a:ln>
              <a:noFill/>
            </a:ln>
          </p:spPr>
          <p:txBody>
            <a:bodyPr lIns="0" tIns="0" rIns="0" bIns="0" anchor="t"/>
            <a:lstStyle>
              <a:lvl1pPr marL="0" indent="0" algn="l" defTabSz="914377" rtl="0" eaLnBrk="1" latinLnBrk="0" hangingPunct="1">
                <a:lnSpc>
                  <a:spcPts val="16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1200" b="0" kern="1200" cap="none" spc="0" baseline="0">
                  <a:solidFill>
                    <a:schemeClr val="accent4"/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defRPr>
              </a:lvl1pPr>
              <a:lvl2pPr marL="68578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971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160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349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e-DE" sz="1100" b="1" i="0" u="none" strike="noStrike" kern="1200" cap="none" spc="0" normalizeH="0" baseline="0" noProof="0">
                  <a:ln>
                    <a:noFill/>
                  </a:ln>
                  <a:solidFill>
                    <a:srgbClr val="4B5050"/>
                  </a:solidFill>
                  <a:effectLst/>
                  <a:uLnTx/>
                  <a:uFillTx/>
                  <a:latin typeface="Frutiger 45 Light" panose="020B0500000000000000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TRL – Level:</a:t>
              </a:r>
            </a:p>
          </p:txBody>
        </p:sp>
      </p:grpSp>
      <p:sp>
        <p:nvSpPr>
          <p:cNvPr id="47" name="Rechteck 46">
            <a:extLst>
              <a:ext uri="{FF2B5EF4-FFF2-40B4-BE49-F238E27FC236}">
                <a16:creationId xmlns:a16="http://schemas.microsoft.com/office/drawing/2014/main" id="{2ECD3E34-897A-467A-9165-11C6FB33975F}"/>
              </a:ext>
            </a:extLst>
          </p:cNvPr>
          <p:cNvSpPr/>
          <p:nvPr userDrawn="1"/>
        </p:nvSpPr>
        <p:spPr>
          <a:xfrm>
            <a:off x="778932" y="5017448"/>
            <a:ext cx="3809107" cy="87597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FB1E04B3-7480-484C-9F7A-7492997C454A}"/>
              </a:ext>
            </a:extLst>
          </p:cNvPr>
          <p:cNvSpPr/>
          <p:nvPr userDrawn="1"/>
        </p:nvSpPr>
        <p:spPr>
          <a:xfrm>
            <a:off x="4718021" y="5022533"/>
            <a:ext cx="3809107" cy="87089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EBC48ED-CA88-4E30-8D7C-68D67D2D7B07}"/>
              </a:ext>
            </a:extLst>
          </p:cNvPr>
          <p:cNvSpPr txBox="1"/>
          <p:nvPr userDrawn="1"/>
        </p:nvSpPr>
        <p:spPr>
          <a:xfrm>
            <a:off x="4725293" y="5036018"/>
            <a:ext cx="3809107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Ist das Patent für die Verwertung frei verfügbar und gültig?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400" b="1" i="0" u="none" strike="noStrike" kern="1200" cap="none" spc="0" normalizeH="0" baseline="0" noProof="0">
              <a:ln>
                <a:noFill/>
              </a:ln>
              <a:solidFill>
                <a:srgbClr val="4B5050"/>
              </a:solidFill>
              <a:effectLst/>
              <a:uLnTx/>
              <a:uFillTx/>
              <a:latin typeface="Frutiger 45 Light" panose="020B0500000000000000" pitchFamily="34" charset="0"/>
              <a:ea typeface="Roboto" panose="02000000000000000000" pitchFamily="2" charset="0"/>
              <a:cs typeface="Open Sans" panose="020B0606030504020204" pitchFamily="34" charset="0"/>
            </a:endParaRPr>
          </a:p>
        </p:txBody>
      </p:sp>
      <p:sp>
        <p:nvSpPr>
          <p:cNvPr id="52" name="Text Placeholder 13">
            <a:extLst>
              <a:ext uri="{FF2B5EF4-FFF2-40B4-BE49-F238E27FC236}">
                <a16:creationId xmlns:a16="http://schemas.microsoft.com/office/drawing/2014/main" id="{D63F8AE2-7483-4886-8C6B-DAE15403A183}"/>
              </a:ext>
            </a:extLst>
          </p:cNvPr>
          <p:cNvSpPr txBox="1">
            <a:spLocks/>
          </p:cNvSpPr>
          <p:nvPr userDrawn="1"/>
        </p:nvSpPr>
        <p:spPr>
          <a:xfrm>
            <a:off x="841897" y="1160315"/>
            <a:ext cx="10817637" cy="445088"/>
          </a:xfrm>
          <a:prstGeom prst="rect">
            <a:avLst/>
          </a:prstGeom>
          <a:ln>
            <a:noFill/>
          </a:ln>
        </p:spPr>
        <p:txBody>
          <a:bodyPr lIns="0" tIns="0" rIns="0" bIns="0" anchor="t"/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+mn-ea"/>
                <a:cs typeface="+mn-cs"/>
              </a:rPr>
              <a:t>Kurzbeschreibung Verwertungsidee: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A5F5AD12-236D-476F-977E-8D341C50CB9C}"/>
              </a:ext>
            </a:extLst>
          </p:cNvPr>
          <p:cNvSpPr/>
          <p:nvPr userDrawn="1"/>
        </p:nvSpPr>
        <p:spPr>
          <a:xfrm>
            <a:off x="778932" y="1132902"/>
            <a:ext cx="10880602" cy="1259404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ext Placeholder 13">
            <a:extLst>
              <a:ext uri="{FF2B5EF4-FFF2-40B4-BE49-F238E27FC236}">
                <a16:creationId xmlns:a16="http://schemas.microsoft.com/office/drawing/2014/main" id="{E7B100C7-5CDE-42EC-8D78-59486FED2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426" y="2796634"/>
            <a:ext cx="3798613" cy="1720531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marL="0" indent="0">
              <a:buNone/>
              <a:defRPr kumimoji="0" lang="de-DE" sz="105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Was ist der Kern deiner Technologie? </a:t>
            </a:r>
          </a:p>
        </p:txBody>
      </p:sp>
      <p:sp>
        <p:nvSpPr>
          <p:cNvPr id="55" name="Text Placeholder 13">
            <a:extLst>
              <a:ext uri="{FF2B5EF4-FFF2-40B4-BE49-F238E27FC236}">
                <a16:creationId xmlns:a16="http://schemas.microsoft.com/office/drawing/2014/main" id="{A42EF089-59CD-49CF-9500-F964410890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41186" y="2796634"/>
            <a:ext cx="3798613" cy="2125068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marL="0" indent="0">
              <a:buNone/>
              <a:defRPr kumimoji="0" lang="de-DE" sz="105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Was sind die Vorteile deiner Technologie?</a:t>
            </a:r>
          </a:p>
        </p:txBody>
      </p:sp>
      <p:sp>
        <p:nvSpPr>
          <p:cNvPr id="56" name="Text Placeholder 13">
            <a:extLst>
              <a:ext uri="{FF2B5EF4-FFF2-40B4-BE49-F238E27FC236}">
                <a16:creationId xmlns:a16="http://schemas.microsoft.com/office/drawing/2014/main" id="{E3B70431-1DE2-4A3E-BD44-36A6990630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797356" y="4631480"/>
            <a:ext cx="2789954" cy="290221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marL="0" indent="0">
              <a:buNone/>
              <a:defRPr kumimoji="0" lang="de-DE" sz="105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…</a:t>
            </a:r>
          </a:p>
        </p:txBody>
      </p:sp>
      <p:sp>
        <p:nvSpPr>
          <p:cNvPr id="57" name="Text Placeholder 13">
            <a:extLst>
              <a:ext uri="{FF2B5EF4-FFF2-40B4-BE49-F238E27FC236}">
                <a16:creationId xmlns:a16="http://schemas.microsoft.com/office/drawing/2014/main" id="{4CDEAD4A-A8D7-47C1-9383-A3ED65F3AD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8697" y="5344664"/>
            <a:ext cx="3798613" cy="54876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marL="0" indent="0">
              <a:buNone/>
              <a:defRPr kumimoji="0" lang="de-DE" sz="105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Patentnummer:</a:t>
            </a:r>
            <a:b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</a:br>
            <a: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Angemeldet in (Ländercode):</a:t>
            </a:r>
          </a:p>
        </p:txBody>
      </p:sp>
      <p:sp>
        <p:nvSpPr>
          <p:cNvPr id="58" name="Text Placeholder 13">
            <a:extLst>
              <a:ext uri="{FF2B5EF4-FFF2-40B4-BE49-F238E27FC236}">
                <a16:creationId xmlns:a16="http://schemas.microsoft.com/office/drawing/2014/main" id="{003CE43F-FB39-4D5E-ABF7-B2C610EA96E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18021" y="5591175"/>
            <a:ext cx="3816378" cy="290242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marL="0" indent="0">
              <a:buNone/>
              <a:defRPr kumimoji="0" lang="de-DE" sz="105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Ja / nein; Gültigkeit bis: DD.MM.YYYY</a:t>
            </a:r>
          </a:p>
        </p:txBody>
      </p:sp>
      <p:sp>
        <p:nvSpPr>
          <p:cNvPr id="60" name="Bildplatzhalter 59">
            <a:extLst>
              <a:ext uri="{FF2B5EF4-FFF2-40B4-BE49-F238E27FC236}">
                <a16:creationId xmlns:a16="http://schemas.microsoft.com/office/drawing/2014/main" id="{2BEF8E31-7817-4B12-BAAE-FFF244ED934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20910" y="136899"/>
            <a:ext cx="1219200" cy="471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Frutiger 45 Light" panose="020B0500000000000000" pitchFamily="34" charset="0"/>
              </a:defRPr>
            </a:lvl1pPr>
          </a:lstStyle>
          <a:p>
            <a:r>
              <a:rPr lang="de-DE"/>
              <a:t>Logo Institut</a:t>
            </a:r>
          </a:p>
        </p:txBody>
      </p:sp>
      <p:sp>
        <p:nvSpPr>
          <p:cNvPr id="64" name="Textplatzhalter 63">
            <a:extLst>
              <a:ext uri="{FF2B5EF4-FFF2-40B4-BE49-F238E27FC236}">
                <a16:creationId xmlns:a16="http://schemas.microsoft.com/office/drawing/2014/main" id="{9800F7F2-E26C-4BB5-BE3A-2A2467CDF6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8697" y="1422400"/>
            <a:ext cx="10849266" cy="9588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Frutiger 45 Light" panose="020B0500000000000000" pitchFamily="34" charset="0"/>
              </a:defRPr>
            </a:lvl1pPr>
            <a:lvl2pPr marL="457189" indent="0">
              <a:buNone/>
              <a:defRPr sz="1100">
                <a:latin typeface="Frutiger 45 Light" panose="020B0500000000000000" pitchFamily="34" charset="0"/>
              </a:defRPr>
            </a:lvl2pPr>
            <a:lvl3pPr marL="914377" indent="0">
              <a:buNone/>
              <a:defRPr sz="1100">
                <a:latin typeface="Frutiger 45 Light" panose="020B0500000000000000" pitchFamily="34" charset="0"/>
              </a:defRPr>
            </a:lvl3pPr>
            <a:lvl4pPr marL="1371566" indent="0">
              <a:buNone/>
              <a:defRPr sz="1100">
                <a:latin typeface="Frutiger 45 Light" panose="020B0500000000000000" pitchFamily="34" charset="0"/>
              </a:defRPr>
            </a:lvl4pPr>
            <a:lvl5pPr marL="1828755" indent="0">
              <a:buNone/>
              <a:defRPr sz="1100">
                <a:latin typeface="Frutiger 45 Light" panose="020B0500000000000000" pitchFamily="34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Für wen möchtest du welches Problem wie lösen? (max. 300 Zeichen mit Leerzeichen)</a:t>
            </a:r>
          </a:p>
        </p:txBody>
      </p:sp>
      <p:sp>
        <p:nvSpPr>
          <p:cNvPr id="65" name="Textplatzhalter 6">
            <a:extLst>
              <a:ext uri="{FF2B5EF4-FFF2-40B4-BE49-F238E27FC236}">
                <a16:creationId xmlns:a16="http://schemas.microsoft.com/office/drawing/2014/main" id="{5362EEA9-484E-4E48-A44E-17BA37CF48E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14832" y="715648"/>
            <a:ext cx="7341269" cy="3516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de-DE" sz="2000" b="1" i="0" u="none" strike="noStrike" kern="1200" cap="all" spc="67" normalizeH="0" baseline="0" dirty="0" smtClean="0">
                <a:ln>
                  <a:noFill/>
                </a:ln>
                <a:solidFill>
                  <a:srgbClr val="179C7D"/>
                </a:solidFill>
                <a:effectLst/>
                <a:uLnTx/>
                <a:uFillTx/>
                <a:latin typeface="Frutiger 45 Light" panose="020B0500000000000000" pitchFamily="34" charset="0"/>
                <a:ea typeface="Frutiger 45 Light" panose="020B0500000000000000" pitchFamily="34" charset="0"/>
                <a:cs typeface="Frutiger 45 Light" panose="020B0500000000000000" pitchFamily="34" charset="0"/>
              </a:defRPr>
            </a:lvl1pPr>
          </a:lstStyle>
          <a:p>
            <a:pPr lvl="0"/>
            <a:r>
              <a:rPr lang="de-DE"/>
              <a:t>…</a:t>
            </a:r>
          </a:p>
        </p:txBody>
      </p:sp>
      <p:sp>
        <p:nvSpPr>
          <p:cNvPr id="31" name="TextBox 22">
            <a:extLst>
              <a:ext uri="{FF2B5EF4-FFF2-40B4-BE49-F238E27FC236}">
                <a16:creationId xmlns:a16="http://schemas.microsoft.com/office/drawing/2014/main" id="{53F0C480-9DAF-46A5-84C6-B6A91D913353}"/>
              </a:ext>
            </a:extLst>
          </p:cNvPr>
          <p:cNvSpPr txBox="1"/>
          <p:nvPr userDrawn="1"/>
        </p:nvSpPr>
        <p:spPr>
          <a:xfrm>
            <a:off x="5958005" y="6276255"/>
            <a:ext cx="27599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00" b="0" spc="40" baseline="0" smtClean="0">
                <a:solidFill>
                  <a:schemeClr val="tx2">
                    <a:lumMod val="75000"/>
                    <a:lumOff val="25000"/>
                  </a:schemeClr>
                </a:solidFill>
                <a:latin typeface="Frutiger 45 Light" panose="020B0500000000000000" pitchFamily="34" charset="0"/>
              </a:rPr>
              <a:pPr algn="r"/>
              <a:t>‹#›</a:t>
            </a:fld>
            <a:endParaRPr lang="en-US" sz="1000" b="0" spc="40" baseline="0">
              <a:solidFill>
                <a:schemeClr val="tx2">
                  <a:lumMod val="75000"/>
                  <a:lumOff val="25000"/>
                </a:schemeClr>
              </a:solidFill>
              <a:latin typeface="Frutiger 45 Light" panose="020B0500000000000000" pitchFamily="34" charset="0"/>
            </a:endParaRPr>
          </a:p>
        </p:txBody>
      </p:sp>
      <p:sp>
        <p:nvSpPr>
          <p:cNvPr id="32" name="Text Placeholder 13">
            <a:extLst>
              <a:ext uri="{FF2B5EF4-FFF2-40B4-BE49-F238E27FC236}">
                <a16:creationId xmlns:a16="http://schemas.microsoft.com/office/drawing/2014/main" id="{605AC750-08DA-4420-B8E7-BAB6646F0108}"/>
              </a:ext>
            </a:extLst>
          </p:cNvPr>
          <p:cNvSpPr txBox="1">
            <a:spLocks/>
          </p:cNvSpPr>
          <p:nvPr userDrawn="1"/>
        </p:nvSpPr>
        <p:spPr>
          <a:xfrm>
            <a:off x="8762666" y="2421766"/>
            <a:ext cx="2885353" cy="817244"/>
          </a:xfrm>
          <a:prstGeom prst="rect">
            <a:avLst/>
          </a:prstGeom>
          <a:ln>
            <a:noFill/>
          </a:ln>
        </p:spPr>
        <p:txBody>
          <a:bodyPr lIns="0" tIns="0" rIns="0" bIns="0" anchor="t"/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Visualisierung des Prototyps</a:t>
            </a:r>
          </a:p>
          <a:p>
            <a:pPr marL="0" marR="0" lvl="0" indent="0" algn="ctr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DE" sz="1400" b="1" i="0" u="none" strike="noStrike" kern="1200" cap="none" spc="0" normalizeH="0" baseline="0" noProof="0">
              <a:ln>
                <a:noFill/>
              </a:ln>
              <a:solidFill>
                <a:srgbClr val="4B5050"/>
              </a:solidFill>
              <a:effectLst/>
              <a:uLnTx/>
              <a:uFillTx/>
              <a:latin typeface="Frutiger 45 Light" panose="020B0500000000000000" pitchFamily="34" charset="0"/>
              <a:ea typeface="Roboto" panose="02000000000000000000" pitchFamily="2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209414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709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wertungside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549" y="6201138"/>
            <a:ext cx="1419225" cy="388231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F4B17C73-9933-4168-95D1-03346F5AD4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995" y="6201138"/>
            <a:ext cx="1367974" cy="388231"/>
          </a:xfrm>
          <a:prstGeom prst="rect">
            <a:avLst/>
          </a:prstGeom>
        </p:spPr>
      </p:pic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A538DECB-86FA-42F1-A2C1-D76B49059FC0}"/>
              </a:ext>
            </a:extLst>
          </p:cNvPr>
          <p:cNvSpPr txBox="1">
            <a:spLocks/>
          </p:cNvSpPr>
          <p:nvPr userDrawn="1"/>
        </p:nvSpPr>
        <p:spPr>
          <a:xfrm>
            <a:off x="778935" y="773997"/>
            <a:ext cx="1141306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933" b="0" kern="1200" cap="all" spc="67" baseline="0">
                <a:solidFill>
                  <a:schemeClr val="accent1"/>
                </a:solidFill>
                <a:latin typeface="Frutiger 45 Light" panose="020B0500000000000000" pitchFamily="34" charset="0"/>
                <a:ea typeface="Frutiger 45 Light" panose="020B0500000000000000" pitchFamily="34" charset="0"/>
                <a:cs typeface="Frutiger 45 Light" panose="020B0500000000000000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000" b="1" i="0" u="none" strike="noStrike" kern="1200" cap="all" spc="67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</a:rPr>
              <a:t>Projekt Titel:</a:t>
            </a:r>
            <a:endParaRPr kumimoji="0" lang="de-DE" sz="2000" b="1" i="0" u="none" strike="noStrike" kern="1200" cap="all" spc="67" normalizeH="0" baseline="0" noProof="0">
              <a:ln>
                <a:noFill/>
              </a:ln>
              <a:solidFill>
                <a:srgbClr val="179C7D"/>
              </a:solidFill>
              <a:effectLst/>
              <a:uLnTx/>
              <a:uFillTx/>
              <a:latin typeface="Frutiger 45 Light" panose="020B0500000000000000" pitchFamily="34" charset="0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all" spc="67" normalizeH="0" baseline="0" noProof="0">
              <a:ln>
                <a:noFill/>
              </a:ln>
              <a:solidFill>
                <a:srgbClr val="179C7D"/>
              </a:solidFill>
              <a:effectLst/>
              <a:uLnTx/>
              <a:uFillTx/>
              <a:latin typeface="Frutiger 45 Light" panose="020B0500000000000000" pitchFamily="34" charset="0"/>
            </a:endParaRPr>
          </a:p>
        </p:txBody>
      </p:sp>
      <p:sp>
        <p:nvSpPr>
          <p:cNvPr id="35" name="Text Placeholder 13">
            <a:extLst>
              <a:ext uri="{FF2B5EF4-FFF2-40B4-BE49-F238E27FC236}">
                <a16:creationId xmlns:a16="http://schemas.microsoft.com/office/drawing/2014/main" id="{EBD2A35F-DA93-49A1-8FD6-0261DD0AE2D7}"/>
              </a:ext>
            </a:extLst>
          </p:cNvPr>
          <p:cNvSpPr txBox="1">
            <a:spLocks/>
          </p:cNvSpPr>
          <p:nvPr userDrawn="1"/>
        </p:nvSpPr>
        <p:spPr>
          <a:xfrm>
            <a:off x="8599463" y="3574987"/>
            <a:ext cx="2783972" cy="259076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Visualisierung der Technologie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67DE017A-01EA-47DF-A317-A0F53482E003}"/>
              </a:ext>
            </a:extLst>
          </p:cNvPr>
          <p:cNvSpPr txBox="1"/>
          <p:nvPr userDrawn="1"/>
        </p:nvSpPr>
        <p:spPr>
          <a:xfrm>
            <a:off x="778931" y="4514121"/>
            <a:ext cx="38091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F&amp;E-Planung:</a:t>
            </a:r>
          </a:p>
        </p:txBody>
      </p: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44FFBA02-39FE-490E-B98F-DF94DCB0C9C3}"/>
              </a:ext>
            </a:extLst>
          </p:cNvPr>
          <p:cNvGrpSpPr/>
          <p:nvPr userDrawn="1"/>
        </p:nvGrpSpPr>
        <p:grpSpPr>
          <a:xfrm>
            <a:off x="4725292" y="2511346"/>
            <a:ext cx="3809107" cy="1961609"/>
            <a:chOff x="4725293" y="3744813"/>
            <a:chExt cx="3809107" cy="1466566"/>
          </a:xfrm>
        </p:grpSpPr>
        <p:sp>
          <p:nvSpPr>
            <p:cNvPr id="40" name="Text Placeholder 13">
              <a:extLst>
                <a:ext uri="{FF2B5EF4-FFF2-40B4-BE49-F238E27FC236}">
                  <a16:creationId xmlns:a16="http://schemas.microsoft.com/office/drawing/2014/main" id="{3F08AFAA-D358-453F-B094-10F1F53D2DAE}"/>
                </a:ext>
              </a:extLst>
            </p:cNvPr>
            <p:cNvSpPr txBox="1">
              <a:spLocks/>
            </p:cNvSpPr>
            <p:nvPr/>
          </p:nvSpPr>
          <p:spPr>
            <a:xfrm>
              <a:off x="4806251" y="3785681"/>
              <a:ext cx="3668290" cy="493575"/>
            </a:xfrm>
            <a:prstGeom prst="rect">
              <a:avLst/>
            </a:prstGeom>
            <a:ln>
              <a:noFill/>
            </a:ln>
          </p:spPr>
          <p:txBody>
            <a:bodyPr lIns="0" tIns="0" rIns="0" bIns="0" anchor="t"/>
            <a:lstStyle>
              <a:lvl1pPr marL="0" indent="0" algn="l" defTabSz="914377" rtl="0" eaLnBrk="1" latinLnBrk="0" hangingPunct="1">
                <a:lnSpc>
                  <a:spcPts val="16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1200" b="0" kern="1200" cap="none" spc="0" baseline="0">
                  <a:solidFill>
                    <a:schemeClr val="accent4"/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defRPr>
              </a:lvl1pPr>
              <a:lvl2pPr marL="68578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971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160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349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e-DE" sz="1600" b="1" i="0" u="none" strike="noStrike" kern="1200" cap="none" spc="0" normalizeH="0" baseline="0" noProof="0">
                  <a:ln>
                    <a:noFill/>
                  </a:ln>
                  <a:solidFill>
                    <a:srgbClr val="4B5050"/>
                  </a:solidFill>
                  <a:effectLst/>
                  <a:uLnTx/>
                  <a:uFillTx/>
                  <a:latin typeface="Frutiger 45 Light" panose="020B0500000000000000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Zielgruppe:</a:t>
              </a:r>
            </a:p>
          </p:txBody>
        </p:sp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264BD78C-CAC0-4F0E-89F2-7C1F428BE103}"/>
                </a:ext>
              </a:extLst>
            </p:cNvPr>
            <p:cNvSpPr/>
            <p:nvPr/>
          </p:nvSpPr>
          <p:spPr>
            <a:xfrm>
              <a:off x="4725293" y="3744813"/>
              <a:ext cx="3809107" cy="1466566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2" name="Gruppieren 41">
            <a:extLst>
              <a:ext uri="{FF2B5EF4-FFF2-40B4-BE49-F238E27FC236}">
                <a16:creationId xmlns:a16="http://schemas.microsoft.com/office/drawing/2014/main" id="{1AB8B830-34EA-4A8F-9693-EFF3CAACAC91}"/>
              </a:ext>
            </a:extLst>
          </p:cNvPr>
          <p:cNvGrpSpPr/>
          <p:nvPr userDrawn="1"/>
        </p:nvGrpSpPr>
        <p:grpSpPr>
          <a:xfrm>
            <a:off x="778931" y="2500020"/>
            <a:ext cx="4273220" cy="1961609"/>
            <a:chOff x="778934" y="3748801"/>
            <a:chExt cx="4273220" cy="1218257"/>
          </a:xfrm>
        </p:grpSpPr>
        <p:sp>
          <p:nvSpPr>
            <p:cNvPr id="44" name="Text Placeholder 13">
              <a:extLst>
                <a:ext uri="{FF2B5EF4-FFF2-40B4-BE49-F238E27FC236}">
                  <a16:creationId xmlns:a16="http://schemas.microsoft.com/office/drawing/2014/main" id="{F249040E-7B5A-43E3-8006-778A677E2511}"/>
                </a:ext>
              </a:extLst>
            </p:cNvPr>
            <p:cNvSpPr txBox="1">
              <a:spLocks/>
            </p:cNvSpPr>
            <p:nvPr/>
          </p:nvSpPr>
          <p:spPr>
            <a:xfrm>
              <a:off x="820911" y="3795284"/>
              <a:ext cx="4231243" cy="493575"/>
            </a:xfrm>
            <a:prstGeom prst="rect">
              <a:avLst/>
            </a:prstGeom>
            <a:ln>
              <a:noFill/>
            </a:ln>
          </p:spPr>
          <p:txBody>
            <a:bodyPr lIns="0" tIns="0" rIns="0" bIns="0" anchor="t"/>
            <a:lstStyle>
              <a:lvl1pPr marL="0" indent="0" algn="l" defTabSz="914377" rtl="0" eaLnBrk="1" latinLnBrk="0" hangingPunct="1">
                <a:lnSpc>
                  <a:spcPts val="16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1200" b="0" kern="1200" cap="none" spc="0" baseline="0">
                  <a:solidFill>
                    <a:schemeClr val="accent4"/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defRPr>
              </a:lvl1pPr>
              <a:lvl2pPr marL="68578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971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160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349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e-DE" sz="1600" b="1" i="0" u="none" strike="noStrike" kern="1200" cap="none" spc="0" normalizeH="0" baseline="0" noProof="0">
                  <a:ln>
                    <a:noFill/>
                  </a:ln>
                  <a:solidFill>
                    <a:srgbClr val="4B5050"/>
                  </a:solidFill>
                  <a:effectLst/>
                  <a:uLnTx/>
                  <a:uFillTx/>
                  <a:latin typeface="Frutiger 45 Light" panose="020B0500000000000000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Anwendungsgebiete:</a:t>
              </a:r>
              <a:endParaRPr kumimoji="0" lang="de-DE" sz="1400" b="1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endParaRPr>
            </a:p>
          </p:txBody>
        </p:sp>
        <p:sp>
          <p:nvSpPr>
            <p:cNvPr id="45" name="Rechteck 44">
              <a:extLst>
                <a:ext uri="{FF2B5EF4-FFF2-40B4-BE49-F238E27FC236}">
                  <a16:creationId xmlns:a16="http://schemas.microsoft.com/office/drawing/2014/main" id="{EA499672-E084-48FE-B10B-A33BAE9E47C3}"/>
                </a:ext>
              </a:extLst>
            </p:cNvPr>
            <p:cNvSpPr/>
            <p:nvPr/>
          </p:nvSpPr>
          <p:spPr>
            <a:xfrm>
              <a:off x="778934" y="3748801"/>
              <a:ext cx="3809107" cy="1218257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7" name="Rechteck 46">
            <a:extLst>
              <a:ext uri="{FF2B5EF4-FFF2-40B4-BE49-F238E27FC236}">
                <a16:creationId xmlns:a16="http://schemas.microsoft.com/office/drawing/2014/main" id="{2ECD3E34-897A-467A-9165-11C6FB33975F}"/>
              </a:ext>
            </a:extLst>
          </p:cNvPr>
          <p:cNvSpPr/>
          <p:nvPr userDrawn="1"/>
        </p:nvSpPr>
        <p:spPr>
          <a:xfrm>
            <a:off x="778932" y="4525149"/>
            <a:ext cx="3809107" cy="1368275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FB1E04B3-7480-484C-9F7A-7492997C454A}"/>
              </a:ext>
            </a:extLst>
          </p:cNvPr>
          <p:cNvSpPr/>
          <p:nvPr userDrawn="1"/>
        </p:nvSpPr>
        <p:spPr>
          <a:xfrm>
            <a:off x="4717859" y="4525149"/>
            <a:ext cx="3809107" cy="1368275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EBC48ED-CA88-4E30-8D7C-68D67D2D7B07}"/>
              </a:ext>
            </a:extLst>
          </p:cNvPr>
          <p:cNvSpPr txBox="1"/>
          <p:nvPr userDrawn="1"/>
        </p:nvSpPr>
        <p:spPr>
          <a:xfrm>
            <a:off x="4725211" y="4537380"/>
            <a:ext cx="38091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Weitere Schritte</a:t>
            </a:r>
          </a:p>
        </p:txBody>
      </p:sp>
      <p:sp>
        <p:nvSpPr>
          <p:cNvPr id="52" name="Text Placeholder 13">
            <a:extLst>
              <a:ext uri="{FF2B5EF4-FFF2-40B4-BE49-F238E27FC236}">
                <a16:creationId xmlns:a16="http://schemas.microsoft.com/office/drawing/2014/main" id="{D63F8AE2-7483-4886-8C6B-DAE15403A183}"/>
              </a:ext>
            </a:extLst>
          </p:cNvPr>
          <p:cNvSpPr txBox="1">
            <a:spLocks/>
          </p:cNvSpPr>
          <p:nvPr userDrawn="1"/>
        </p:nvSpPr>
        <p:spPr>
          <a:xfrm>
            <a:off x="841897" y="1160315"/>
            <a:ext cx="10817637" cy="445088"/>
          </a:xfrm>
          <a:prstGeom prst="rect">
            <a:avLst/>
          </a:prstGeom>
          <a:ln>
            <a:noFill/>
          </a:ln>
        </p:spPr>
        <p:txBody>
          <a:bodyPr lIns="0" tIns="0" rIns="0" bIns="0" anchor="t"/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Problembeschreibung: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A5F5AD12-236D-476F-977E-8D341C50CB9C}"/>
              </a:ext>
            </a:extLst>
          </p:cNvPr>
          <p:cNvSpPr/>
          <p:nvPr userDrawn="1"/>
        </p:nvSpPr>
        <p:spPr>
          <a:xfrm>
            <a:off x="778932" y="1132902"/>
            <a:ext cx="10880602" cy="1259404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Text Placeholder 13">
            <a:extLst>
              <a:ext uri="{FF2B5EF4-FFF2-40B4-BE49-F238E27FC236}">
                <a16:creationId xmlns:a16="http://schemas.microsoft.com/office/drawing/2014/main" id="{E7B100C7-5CDE-42EC-8D78-59486FED2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8697" y="2796635"/>
            <a:ext cx="3798613" cy="1664994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marL="0" indent="0">
              <a:buNone/>
              <a:defRPr kumimoji="0" lang="de-DE" sz="105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In welchen Anwendungsfällen kann deine Technologie einen Vorteil bieten?</a:t>
            </a:r>
          </a:p>
        </p:txBody>
      </p:sp>
      <p:sp>
        <p:nvSpPr>
          <p:cNvPr id="55" name="Text Placeholder 13">
            <a:extLst>
              <a:ext uri="{FF2B5EF4-FFF2-40B4-BE49-F238E27FC236}">
                <a16:creationId xmlns:a16="http://schemas.microsoft.com/office/drawing/2014/main" id="{A42EF089-59CD-49CF-9500-F964410890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43057" y="2796634"/>
            <a:ext cx="3798613" cy="1676321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marL="0" indent="0">
              <a:buNone/>
              <a:defRPr kumimoji="0" lang="de-DE" sz="105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Welche Kunden kannst du mit deiner Lösung adressieren? Gibt es schon bestehende (Pilot-)Projekte mit Unternehmen?</a:t>
            </a:r>
          </a:p>
        </p:txBody>
      </p:sp>
      <p:sp>
        <p:nvSpPr>
          <p:cNvPr id="57" name="Text Placeholder 13">
            <a:extLst>
              <a:ext uri="{FF2B5EF4-FFF2-40B4-BE49-F238E27FC236}">
                <a16:creationId xmlns:a16="http://schemas.microsoft.com/office/drawing/2014/main" id="{4CDEAD4A-A8D7-47C1-9383-A3ED65F3AD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8697" y="4835106"/>
            <a:ext cx="3798613" cy="1058317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marL="0" indent="0">
              <a:buNone/>
              <a:defRPr kumimoji="0" lang="de-DE" sz="105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Wieviel Budget &amp; Zeit wird benötigt, um die Technologie zu lizenzieren? </a:t>
            </a:r>
          </a:p>
        </p:txBody>
      </p:sp>
      <p:sp>
        <p:nvSpPr>
          <p:cNvPr id="58" name="Text Placeholder 13">
            <a:extLst>
              <a:ext uri="{FF2B5EF4-FFF2-40B4-BE49-F238E27FC236}">
                <a16:creationId xmlns:a16="http://schemas.microsoft.com/office/drawing/2014/main" id="{003CE43F-FB39-4D5E-ABF7-B2C610EA96E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25292" y="4835106"/>
            <a:ext cx="3801674" cy="1058318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marL="0" indent="0">
              <a:buNone/>
              <a:defRPr kumimoji="0" lang="de-DE" sz="105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1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Welche Schritte sind noch für die Verwertung nötig? </a:t>
            </a:r>
          </a:p>
        </p:txBody>
      </p:sp>
      <p:sp>
        <p:nvSpPr>
          <p:cNvPr id="60" name="Bildplatzhalter 59">
            <a:extLst>
              <a:ext uri="{FF2B5EF4-FFF2-40B4-BE49-F238E27FC236}">
                <a16:creationId xmlns:a16="http://schemas.microsoft.com/office/drawing/2014/main" id="{2BEF8E31-7817-4B12-BAAE-FFF244ED934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20910" y="136899"/>
            <a:ext cx="1219200" cy="471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Frutiger 45 Light" panose="020B0500000000000000" pitchFamily="34" charset="0"/>
              </a:defRPr>
            </a:lvl1pPr>
          </a:lstStyle>
          <a:p>
            <a:r>
              <a:rPr lang="de-DE"/>
              <a:t>Logo Institut</a:t>
            </a:r>
          </a:p>
        </p:txBody>
      </p:sp>
      <p:sp>
        <p:nvSpPr>
          <p:cNvPr id="64" name="Textplatzhalter 63">
            <a:extLst>
              <a:ext uri="{FF2B5EF4-FFF2-40B4-BE49-F238E27FC236}">
                <a16:creationId xmlns:a16="http://schemas.microsoft.com/office/drawing/2014/main" id="{9800F7F2-E26C-4BB5-BE3A-2A2467CDF6F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8697" y="1422400"/>
            <a:ext cx="10849266" cy="9588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Frutiger 45 Light" panose="020B0500000000000000" pitchFamily="34" charset="0"/>
              </a:defRPr>
            </a:lvl1pPr>
            <a:lvl2pPr marL="457189" indent="0">
              <a:buNone/>
              <a:defRPr sz="1100">
                <a:latin typeface="Frutiger 45 Light" panose="020B0500000000000000" pitchFamily="34" charset="0"/>
              </a:defRPr>
            </a:lvl2pPr>
            <a:lvl3pPr marL="914377" indent="0">
              <a:buNone/>
              <a:defRPr sz="1100">
                <a:latin typeface="Frutiger 45 Light" panose="020B0500000000000000" pitchFamily="34" charset="0"/>
              </a:defRPr>
            </a:lvl3pPr>
            <a:lvl4pPr marL="1371566" indent="0">
              <a:buNone/>
              <a:defRPr sz="1100">
                <a:latin typeface="Frutiger 45 Light" panose="020B0500000000000000" pitchFamily="34" charset="0"/>
              </a:defRPr>
            </a:lvl4pPr>
            <a:lvl5pPr marL="1828755" indent="0">
              <a:buNone/>
              <a:defRPr sz="1100">
                <a:latin typeface="Frutiger 45 Light" panose="020B0500000000000000" pitchFamily="34" charset="0"/>
              </a:defRPr>
            </a:lvl5pPr>
          </a:lstStyle>
          <a:p>
            <a:pPr lvl="0"/>
            <a:r>
              <a:rPr lang="de-DE"/>
              <a:t>Welches (Markt-)Problem wird mit deiner Verwertungsidee gelöst?</a:t>
            </a:r>
          </a:p>
        </p:txBody>
      </p:sp>
      <p:sp>
        <p:nvSpPr>
          <p:cNvPr id="65" name="Textplatzhalter 6">
            <a:extLst>
              <a:ext uri="{FF2B5EF4-FFF2-40B4-BE49-F238E27FC236}">
                <a16:creationId xmlns:a16="http://schemas.microsoft.com/office/drawing/2014/main" id="{5362EEA9-484E-4E48-A44E-17BA37CF48E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14832" y="715648"/>
            <a:ext cx="7341269" cy="3516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de-DE" sz="2000" b="1" i="0" u="none" strike="noStrike" kern="1200" cap="all" spc="67" normalizeH="0" baseline="0" dirty="0" smtClean="0">
                <a:ln>
                  <a:noFill/>
                </a:ln>
                <a:solidFill>
                  <a:srgbClr val="179C7D"/>
                </a:solidFill>
                <a:effectLst/>
                <a:uLnTx/>
                <a:uFillTx/>
                <a:latin typeface="Frutiger 45 Light" panose="020B0500000000000000" pitchFamily="34" charset="0"/>
                <a:ea typeface="Frutiger 45 Light" panose="020B0500000000000000" pitchFamily="34" charset="0"/>
                <a:cs typeface="Frutiger 45 Light" panose="020B0500000000000000" pitchFamily="34" charset="0"/>
              </a:defRPr>
            </a:lvl1pPr>
          </a:lstStyle>
          <a:p>
            <a:pPr lvl="0"/>
            <a:r>
              <a:rPr lang="de-DE"/>
              <a:t>…</a:t>
            </a:r>
          </a:p>
        </p:txBody>
      </p:sp>
      <p:sp>
        <p:nvSpPr>
          <p:cNvPr id="31" name="TextBox 22">
            <a:extLst>
              <a:ext uri="{FF2B5EF4-FFF2-40B4-BE49-F238E27FC236}">
                <a16:creationId xmlns:a16="http://schemas.microsoft.com/office/drawing/2014/main" id="{53F0C480-9DAF-46A5-84C6-B6A91D913353}"/>
              </a:ext>
            </a:extLst>
          </p:cNvPr>
          <p:cNvSpPr txBox="1"/>
          <p:nvPr userDrawn="1"/>
        </p:nvSpPr>
        <p:spPr>
          <a:xfrm>
            <a:off x="5958005" y="6276255"/>
            <a:ext cx="27599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00" b="0" spc="40" baseline="0" smtClean="0">
                <a:solidFill>
                  <a:schemeClr val="tx2">
                    <a:lumMod val="75000"/>
                    <a:lumOff val="25000"/>
                  </a:schemeClr>
                </a:solidFill>
                <a:latin typeface="Frutiger 45 Light" panose="020B0500000000000000" pitchFamily="34" charset="0"/>
              </a:rPr>
              <a:pPr algn="r"/>
              <a:t>‹#›</a:t>
            </a:fld>
            <a:endParaRPr lang="en-US" sz="1000" b="0" spc="40" baseline="0">
              <a:solidFill>
                <a:schemeClr val="tx2">
                  <a:lumMod val="75000"/>
                  <a:lumOff val="25000"/>
                </a:schemeClr>
              </a:solidFill>
              <a:latin typeface="Frutiger 45 Light" panose="020B0500000000000000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7BE5478-29E6-4164-97AC-099742706B9E}"/>
              </a:ext>
            </a:extLst>
          </p:cNvPr>
          <p:cNvSpPr txBox="1"/>
          <p:nvPr userDrawn="1"/>
        </p:nvSpPr>
        <p:spPr>
          <a:xfrm>
            <a:off x="9805150" y="2386952"/>
            <a:ext cx="1191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>
                <a:solidFill>
                  <a:srgbClr val="4B5050"/>
                </a:solidFill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Kernteam:</a:t>
            </a:r>
          </a:p>
        </p:txBody>
      </p:sp>
      <p:sp>
        <p:nvSpPr>
          <p:cNvPr id="34" name="Bildplatzhalter 17">
            <a:extLst>
              <a:ext uri="{FF2B5EF4-FFF2-40B4-BE49-F238E27FC236}">
                <a16:creationId xmlns:a16="http://schemas.microsoft.com/office/drawing/2014/main" id="{9F2AB407-C72C-4241-B779-B51D5E5B4C47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106020" y="2781944"/>
            <a:ext cx="1168949" cy="1137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/>
              <a:t>Foto</a:t>
            </a:r>
          </a:p>
        </p:txBody>
      </p:sp>
      <p:sp>
        <p:nvSpPr>
          <p:cNvPr id="50" name="Textplatzhalter 21">
            <a:extLst>
              <a:ext uri="{FF2B5EF4-FFF2-40B4-BE49-F238E27FC236}">
                <a16:creationId xmlns:a16="http://schemas.microsoft.com/office/drawing/2014/main" id="{2BB2BFB1-4BF2-4733-9361-DAA49FAB607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106020" y="4048116"/>
            <a:ext cx="1191864" cy="2871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Frutiger 45 Light" panose="020B0500000000000000" pitchFamily="34" charset="0"/>
              </a:defRPr>
            </a:lvl1pPr>
            <a:lvl2pPr marL="457189" indent="0">
              <a:buNone/>
              <a:defRPr sz="1000">
                <a:latin typeface="Frutiger 45 Light" panose="020B0500000000000000" pitchFamily="34" charset="0"/>
              </a:defRPr>
            </a:lvl2pPr>
            <a:lvl3pPr marL="914377" indent="0">
              <a:buNone/>
              <a:defRPr sz="1000">
                <a:latin typeface="Frutiger 45 Light" panose="020B0500000000000000" pitchFamily="34" charset="0"/>
              </a:defRPr>
            </a:lvl3pPr>
            <a:lvl4pPr marL="1371566" indent="0">
              <a:buNone/>
              <a:defRPr sz="1000">
                <a:latin typeface="Frutiger 45 Light" panose="020B0500000000000000" pitchFamily="34" charset="0"/>
              </a:defRPr>
            </a:lvl4pPr>
            <a:lvl5pPr marL="1828755" indent="0">
              <a:buNone/>
              <a:defRPr sz="1000">
                <a:latin typeface="Frutiger 45 Light" panose="020B0500000000000000" pitchFamily="34" charset="0"/>
              </a:defRPr>
            </a:lvl5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51" name="Bildplatzhalter 17">
            <a:extLst>
              <a:ext uri="{FF2B5EF4-FFF2-40B4-BE49-F238E27FC236}">
                <a16:creationId xmlns:a16="http://schemas.microsoft.com/office/drawing/2014/main" id="{63E6E99D-CF83-450A-81D1-8AD7B97729B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106020" y="4504216"/>
            <a:ext cx="1168949" cy="1137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/>
              <a:t>Foto</a:t>
            </a:r>
          </a:p>
        </p:txBody>
      </p:sp>
      <p:sp>
        <p:nvSpPr>
          <p:cNvPr id="59" name="Textplatzhalter 21">
            <a:extLst>
              <a:ext uri="{FF2B5EF4-FFF2-40B4-BE49-F238E27FC236}">
                <a16:creationId xmlns:a16="http://schemas.microsoft.com/office/drawing/2014/main" id="{C7027737-FF18-4D5B-898E-01BB2398A23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106020" y="5770388"/>
            <a:ext cx="1191864" cy="2871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Frutiger 45 Light" panose="020B0500000000000000" pitchFamily="34" charset="0"/>
              </a:defRPr>
            </a:lvl1pPr>
            <a:lvl2pPr marL="457189" indent="0">
              <a:buNone/>
              <a:defRPr sz="1000">
                <a:latin typeface="Frutiger 45 Light" panose="020B0500000000000000" pitchFamily="34" charset="0"/>
              </a:defRPr>
            </a:lvl2pPr>
            <a:lvl3pPr marL="914377" indent="0">
              <a:buNone/>
              <a:defRPr sz="1000">
                <a:latin typeface="Frutiger 45 Light" panose="020B0500000000000000" pitchFamily="34" charset="0"/>
              </a:defRPr>
            </a:lvl3pPr>
            <a:lvl4pPr marL="1371566" indent="0">
              <a:buNone/>
              <a:defRPr sz="1000">
                <a:latin typeface="Frutiger 45 Light" panose="020B0500000000000000" pitchFamily="34" charset="0"/>
              </a:defRPr>
            </a:lvl4pPr>
            <a:lvl5pPr marL="1828755" indent="0">
              <a:buNone/>
              <a:defRPr sz="1000">
                <a:latin typeface="Frutiger 45 Light" panose="020B0500000000000000" pitchFamily="34" charset="0"/>
              </a:defRPr>
            </a:lvl5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61" name="Bildplatzhalter 17">
            <a:extLst>
              <a:ext uri="{FF2B5EF4-FFF2-40B4-BE49-F238E27FC236}">
                <a16:creationId xmlns:a16="http://schemas.microsoft.com/office/drawing/2014/main" id="{FC92262B-2E0F-4AE8-8A12-5805EB3F521B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0522618" y="4505057"/>
            <a:ext cx="1168949" cy="1137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/>
              <a:t>Foto</a:t>
            </a:r>
          </a:p>
        </p:txBody>
      </p:sp>
      <p:sp>
        <p:nvSpPr>
          <p:cNvPr id="62" name="Textplatzhalter 21">
            <a:extLst>
              <a:ext uri="{FF2B5EF4-FFF2-40B4-BE49-F238E27FC236}">
                <a16:creationId xmlns:a16="http://schemas.microsoft.com/office/drawing/2014/main" id="{455242BA-F130-44F6-96DE-CC7CB0F6F0D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0522618" y="5771229"/>
            <a:ext cx="1191864" cy="2871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Frutiger 45 Light" panose="020B0500000000000000" pitchFamily="34" charset="0"/>
              </a:defRPr>
            </a:lvl1pPr>
            <a:lvl2pPr marL="457189" indent="0">
              <a:buNone/>
              <a:defRPr sz="1000">
                <a:latin typeface="Frutiger 45 Light" panose="020B0500000000000000" pitchFamily="34" charset="0"/>
              </a:defRPr>
            </a:lvl2pPr>
            <a:lvl3pPr marL="914377" indent="0">
              <a:buNone/>
              <a:defRPr sz="1000">
                <a:latin typeface="Frutiger 45 Light" panose="020B0500000000000000" pitchFamily="34" charset="0"/>
              </a:defRPr>
            </a:lvl3pPr>
            <a:lvl4pPr marL="1371566" indent="0">
              <a:buNone/>
              <a:defRPr sz="1000">
                <a:latin typeface="Frutiger 45 Light" panose="020B0500000000000000" pitchFamily="34" charset="0"/>
              </a:defRPr>
            </a:lvl4pPr>
            <a:lvl5pPr marL="1828755" indent="0">
              <a:buNone/>
              <a:defRPr sz="1000">
                <a:latin typeface="Frutiger 45 Light" panose="020B0500000000000000" pitchFamily="34" charset="0"/>
              </a:defRPr>
            </a:lvl5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63" name="Bildplatzhalter 17">
            <a:extLst>
              <a:ext uri="{FF2B5EF4-FFF2-40B4-BE49-F238E27FC236}">
                <a16:creationId xmlns:a16="http://schemas.microsoft.com/office/drawing/2014/main" id="{9679312E-5324-440F-AE8E-BA4CD95ACB6D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10512587" y="2793070"/>
            <a:ext cx="1168949" cy="1137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/>
              <a:t>Foto</a:t>
            </a:r>
          </a:p>
        </p:txBody>
      </p:sp>
      <p:sp>
        <p:nvSpPr>
          <p:cNvPr id="66" name="Textplatzhalter 21">
            <a:extLst>
              <a:ext uri="{FF2B5EF4-FFF2-40B4-BE49-F238E27FC236}">
                <a16:creationId xmlns:a16="http://schemas.microsoft.com/office/drawing/2014/main" id="{EF415DEB-36EF-4A12-A0A9-73067242B30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512587" y="4059242"/>
            <a:ext cx="1191864" cy="2871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Frutiger 45 Light" panose="020B0500000000000000" pitchFamily="34" charset="0"/>
              </a:defRPr>
            </a:lvl1pPr>
            <a:lvl2pPr marL="457189" indent="0">
              <a:buNone/>
              <a:defRPr sz="1000">
                <a:latin typeface="Frutiger 45 Light" panose="020B0500000000000000" pitchFamily="34" charset="0"/>
              </a:defRPr>
            </a:lvl2pPr>
            <a:lvl3pPr marL="914377" indent="0">
              <a:buNone/>
              <a:defRPr sz="1000">
                <a:latin typeface="Frutiger 45 Light" panose="020B0500000000000000" pitchFamily="34" charset="0"/>
              </a:defRPr>
            </a:lvl3pPr>
            <a:lvl4pPr marL="1371566" indent="0">
              <a:buNone/>
              <a:defRPr sz="1000">
                <a:latin typeface="Frutiger 45 Light" panose="020B0500000000000000" pitchFamily="34" charset="0"/>
              </a:defRPr>
            </a:lvl4pPr>
            <a:lvl5pPr marL="1828755" indent="0">
              <a:buNone/>
              <a:defRPr sz="1000">
                <a:latin typeface="Frutiger 45 Light" panose="020B0500000000000000" pitchFamily="34" charset="0"/>
              </a:defRPr>
            </a:lvl5pPr>
          </a:lstStyle>
          <a:p>
            <a:pPr lvl="0"/>
            <a:r>
              <a:rPr lang="de-DE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781544274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709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wertungside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549" y="6201138"/>
            <a:ext cx="1419225" cy="388231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F4B17C73-9933-4168-95D1-03346F5AD4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995" y="6201138"/>
            <a:ext cx="1367974" cy="388231"/>
          </a:xfrm>
          <a:prstGeom prst="rect">
            <a:avLst/>
          </a:prstGeom>
        </p:spPr>
      </p:pic>
      <p:sp>
        <p:nvSpPr>
          <p:cNvPr id="33" name="Text Placeholder 12">
            <a:extLst>
              <a:ext uri="{FF2B5EF4-FFF2-40B4-BE49-F238E27FC236}">
                <a16:creationId xmlns:a16="http://schemas.microsoft.com/office/drawing/2014/main" id="{A538DECB-86FA-42F1-A2C1-D76B49059FC0}"/>
              </a:ext>
            </a:extLst>
          </p:cNvPr>
          <p:cNvSpPr txBox="1">
            <a:spLocks/>
          </p:cNvSpPr>
          <p:nvPr userDrawn="1"/>
        </p:nvSpPr>
        <p:spPr>
          <a:xfrm>
            <a:off x="778935" y="773997"/>
            <a:ext cx="11413064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377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933" b="0" kern="1200" cap="all" spc="67" baseline="0">
                <a:solidFill>
                  <a:schemeClr val="accent1"/>
                </a:solidFill>
                <a:latin typeface="Frutiger 45 Light" panose="020B0500000000000000" pitchFamily="34" charset="0"/>
                <a:ea typeface="Frutiger 45 Light" panose="020B0500000000000000" pitchFamily="34" charset="0"/>
                <a:cs typeface="Frutiger 45 Light" panose="020B0500000000000000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2000" b="1" i="0" u="none" strike="noStrike" kern="1200" cap="all" spc="67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</a:rPr>
              <a:t>Projekt Titel:</a:t>
            </a:r>
            <a:endParaRPr kumimoji="0" lang="de-DE" sz="2000" b="1" i="0" u="none" strike="noStrike" kern="1200" cap="all" spc="67" normalizeH="0" baseline="0" noProof="0">
              <a:ln>
                <a:noFill/>
              </a:ln>
              <a:solidFill>
                <a:srgbClr val="179C7D"/>
              </a:solidFill>
              <a:effectLst/>
              <a:uLnTx/>
              <a:uFillTx/>
              <a:latin typeface="Frutiger 45 Light" panose="020B0500000000000000" pitchFamily="34" charset="0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1" i="0" u="none" strike="noStrike" kern="1200" cap="all" spc="67" normalizeH="0" baseline="0" noProof="0">
              <a:ln>
                <a:noFill/>
              </a:ln>
              <a:solidFill>
                <a:srgbClr val="179C7D"/>
              </a:solidFill>
              <a:effectLst/>
              <a:uLnTx/>
              <a:uFillTx/>
              <a:latin typeface="Frutiger 45 Light" panose="020B0500000000000000" pitchFamily="34" charset="0"/>
            </a:endParaRPr>
          </a:p>
        </p:txBody>
      </p:sp>
      <p:sp>
        <p:nvSpPr>
          <p:cNvPr id="60" name="Bildplatzhalter 59">
            <a:extLst>
              <a:ext uri="{FF2B5EF4-FFF2-40B4-BE49-F238E27FC236}">
                <a16:creationId xmlns:a16="http://schemas.microsoft.com/office/drawing/2014/main" id="{2BEF8E31-7817-4B12-BAAE-FFF244ED934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20910" y="136899"/>
            <a:ext cx="1219200" cy="471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Frutiger 45 Light" panose="020B0500000000000000" pitchFamily="34" charset="0"/>
              </a:defRPr>
            </a:lvl1pPr>
          </a:lstStyle>
          <a:p>
            <a:r>
              <a:rPr lang="de-DE"/>
              <a:t>Logo Institut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86EFBBB7-E032-47C3-8E01-6ACE4B74FA98}"/>
              </a:ext>
            </a:extLst>
          </p:cNvPr>
          <p:cNvSpPr txBox="1"/>
          <p:nvPr userDrawn="1"/>
        </p:nvSpPr>
        <p:spPr>
          <a:xfrm>
            <a:off x="791633" y="4518973"/>
            <a:ext cx="38091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F&amp;E-Planung: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7CAE7409-ACB3-481D-8EF6-58F34982E630}"/>
              </a:ext>
            </a:extLst>
          </p:cNvPr>
          <p:cNvSpPr/>
          <p:nvPr userDrawn="1"/>
        </p:nvSpPr>
        <p:spPr>
          <a:xfrm>
            <a:off x="778932" y="4518973"/>
            <a:ext cx="3809107" cy="137445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F66BB2F7-C113-41CD-8294-270425D1F3B8}"/>
              </a:ext>
            </a:extLst>
          </p:cNvPr>
          <p:cNvSpPr txBox="1"/>
          <p:nvPr userDrawn="1"/>
        </p:nvSpPr>
        <p:spPr>
          <a:xfrm>
            <a:off x="9805150" y="2386952"/>
            <a:ext cx="11918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>
                <a:solidFill>
                  <a:srgbClr val="4B5050"/>
                </a:solidFill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Kernteam:</a:t>
            </a:r>
          </a:p>
        </p:txBody>
      </p:sp>
      <p:grpSp>
        <p:nvGrpSpPr>
          <p:cNvPr id="51" name="Gruppieren 50">
            <a:extLst>
              <a:ext uri="{FF2B5EF4-FFF2-40B4-BE49-F238E27FC236}">
                <a16:creationId xmlns:a16="http://schemas.microsoft.com/office/drawing/2014/main" id="{6080A8F6-251C-460D-A5C1-B00766CB8D7A}"/>
              </a:ext>
            </a:extLst>
          </p:cNvPr>
          <p:cNvGrpSpPr/>
          <p:nvPr userDrawn="1"/>
        </p:nvGrpSpPr>
        <p:grpSpPr>
          <a:xfrm>
            <a:off x="4725292" y="2511346"/>
            <a:ext cx="3809107" cy="1924298"/>
            <a:chOff x="4725293" y="3744813"/>
            <a:chExt cx="3809107" cy="1466566"/>
          </a:xfrm>
        </p:grpSpPr>
        <p:sp>
          <p:nvSpPr>
            <p:cNvPr id="59" name="Text Placeholder 13">
              <a:extLst>
                <a:ext uri="{FF2B5EF4-FFF2-40B4-BE49-F238E27FC236}">
                  <a16:creationId xmlns:a16="http://schemas.microsoft.com/office/drawing/2014/main" id="{71FE935E-4979-43F8-9E46-C343BABF8BCB}"/>
                </a:ext>
              </a:extLst>
            </p:cNvPr>
            <p:cNvSpPr txBox="1">
              <a:spLocks/>
            </p:cNvSpPr>
            <p:nvPr/>
          </p:nvSpPr>
          <p:spPr>
            <a:xfrm>
              <a:off x="4793920" y="3831231"/>
              <a:ext cx="3668290" cy="493575"/>
            </a:xfrm>
            <a:prstGeom prst="rect">
              <a:avLst/>
            </a:prstGeom>
            <a:ln>
              <a:noFill/>
            </a:ln>
          </p:spPr>
          <p:txBody>
            <a:bodyPr lIns="0" tIns="0" rIns="0" bIns="0" anchor="t"/>
            <a:lstStyle>
              <a:lvl1pPr marL="0" indent="0" algn="l" defTabSz="914377" rtl="0" eaLnBrk="1" latinLnBrk="0" hangingPunct="1">
                <a:lnSpc>
                  <a:spcPts val="16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1200" b="0" kern="1200" cap="none" spc="0" baseline="0">
                  <a:solidFill>
                    <a:schemeClr val="accent4"/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defRPr>
              </a:lvl1pPr>
              <a:lvl2pPr marL="68578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971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160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349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e-DE" sz="1600" b="1" i="0" u="none" strike="noStrike" kern="1200" cap="none" spc="0" normalizeH="0" baseline="0" noProof="0">
                  <a:ln>
                    <a:noFill/>
                  </a:ln>
                  <a:solidFill>
                    <a:srgbClr val="4B5050"/>
                  </a:solidFill>
                  <a:effectLst/>
                  <a:uLnTx/>
                  <a:uFillTx/>
                  <a:latin typeface="Frutiger 45 Light" panose="020B0500000000000000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Zielgruppe:</a:t>
              </a:r>
            </a:p>
            <a:p>
              <a:pPr marL="0" marR="0" lvl="0" indent="0" algn="l" defTabSz="914377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de-DE" sz="1200" b="0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endParaRPr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C5A47224-9AAD-49D2-BB7B-E0E05082B19C}"/>
                </a:ext>
              </a:extLst>
            </p:cNvPr>
            <p:cNvSpPr/>
            <p:nvPr/>
          </p:nvSpPr>
          <p:spPr>
            <a:xfrm>
              <a:off x="4725293" y="3744813"/>
              <a:ext cx="3809107" cy="1466566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2" name="Gruppieren 61">
            <a:extLst>
              <a:ext uri="{FF2B5EF4-FFF2-40B4-BE49-F238E27FC236}">
                <a16:creationId xmlns:a16="http://schemas.microsoft.com/office/drawing/2014/main" id="{B9C0DAA4-DF48-4BCD-B78E-B513C3B4163D}"/>
              </a:ext>
            </a:extLst>
          </p:cNvPr>
          <p:cNvGrpSpPr/>
          <p:nvPr userDrawn="1"/>
        </p:nvGrpSpPr>
        <p:grpSpPr>
          <a:xfrm>
            <a:off x="778933" y="2500019"/>
            <a:ext cx="3809107" cy="1932536"/>
            <a:chOff x="778934" y="3748801"/>
            <a:chExt cx="3809107" cy="1466566"/>
          </a:xfrm>
        </p:grpSpPr>
        <p:sp>
          <p:nvSpPr>
            <p:cNvPr id="63" name="Text Placeholder 13">
              <a:extLst>
                <a:ext uri="{FF2B5EF4-FFF2-40B4-BE49-F238E27FC236}">
                  <a16:creationId xmlns:a16="http://schemas.microsoft.com/office/drawing/2014/main" id="{EBF60DAE-4F5F-4788-9B11-8F6D5DDD04F7}"/>
                </a:ext>
              </a:extLst>
            </p:cNvPr>
            <p:cNvSpPr txBox="1">
              <a:spLocks/>
            </p:cNvSpPr>
            <p:nvPr/>
          </p:nvSpPr>
          <p:spPr>
            <a:xfrm>
              <a:off x="851124" y="3831231"/>
              <a:ext cx="3736916" cy="493575"/>
            </a:xfrm>
            <a:prstGeom prst="rect">
              <a:avLst/>
            </a:prstGeom>
            <a:ln>
              <a:noFill/>
            </a:ln>
          </p:spPr>
          <p:txBody>
            <a:bodyPr lIns="0" tIns="0" rIns="0" bIns="0" anchor="t"/>
            <a:lstStyle>
              <a:lvl1pPr marL="0" indent="0" algn="l" defTabSz="914377" rtl="0" eaLnBrk="1" latinLnBrk="0" hangingPunct="1">
                <a:lnSpc>
                  <a:spcPts val="16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1200" b="0" kern="1200" cap="none" spc="0" baseline="0">
                  <a:solidFill>
                    <a:schemeClr val="accent4"/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defRPr>
              </a:lvl1pPr>
              <a:lvl2pPr marL="68578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2971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160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349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537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726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914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103" indent="-228594" algn="l" defTabSz="914377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lnSpc>
                  <a:spcPts val="16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de-DE" sz="1600" b="1" i="0" u="none" strike="noStrike" kern="1200" cap="none" spc="0" normalizeH="0" baseline="0" noProof="0">
                  <a:ln>
                    <a:noFill/>
                  </a:ln>
                  <a:solidFill>
                    <a:srgbClr val="4B5050"/>
                  </a:solidFill>
                  <a:effectLst/>
                  <a:uLnTx/>
                  <a:uFillTx/>
                  <a:latin typeface="Frutiger 45 Light" panose="020B0500000000000000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Anwendungsgebiete:</a:t>
              </a:r>
            </a:p>
          </p:txBody>
        </p:sp>
        <p:sp>
          <p:nvSpPr>
            <p:cNvPr id="65" name="Rechteck 64">
              <a:extLst>
                <a:ext uri="{FF2B5EF4-FFF2-40B4-BE49-F238E27FC236}">
                  <a16:creationId xmlns:a16="http://schemas.microsoft.com/office/drawing/2014/main" id="{D49190B7-07CE-4A1E-8E09-D7F14BBCB471}"/>
                </a:ext>
              </a:extLst>
            </p:cNvPr>
            <p:cNvSpPr/>
            <p:nvPr/>
          </p:nvSpPr>
          <p:spPr>
            <a:xfrm>
              <a:off x="778934" y="3748801"/>
              <a:ext cx="3809107" cy="1466566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6" name="Rechteck 65">
            <a:extLst>
              <a:ext uri="{FF2B5EF4-FFF2-40B4-BE49-F238E27FC236}">
                <a16:creationId xmlns:a16="http://schemas.microsoft.com/office/drawing/2014/main" id="{8BF955A9-CE5F-486A-A7A9-AB60DA9B6F13}"/>
              </a:ext>
            </a:extLst>
          </p:cNvPr>
          <p:cNvSpPr/>
          <p:nvPr userDrawn="1"/>
        </p:nvSpPr>
        <p:spPr>
          <a:xfrm>
            <a:off x="4720968" y="4518973"/>
            <a:ext cx="3809107" cy="137445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9F60F0C0-4900-4C5D-B598-6A5BEE689CAF}"/>
              </a:ext>
            </a:extLst>
          </p:cNvPr>
          <p:cNvSpPr txBox="1"/>
          <p:nvPr userDrawn="1"/>
        </p:nvSpPr>
        <p:spPr>
          <a:xfrm>
            <a:off x="4694298" y="4493929"/>
            <a:ext cx="380910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Weitere Schritte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2DEEAFA-9AA0-4132-BE67-8B603F92106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814832" y="715648"/>
            <a:ext cx="7341269" cy="3516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de-DE" sz="2000" b="1" i="0" u="none" strike="noStrike" kern="1200" cap="all" spc="67" normalizeH="0" baseline="0" dirty="0" smtClean="0">
                <a:ln>
                  <a:noFill/>
                </a:ln>
                <a:solidFill>
                  <a:srgbClr val="179C7D"/>
                </a:solidFill>
                <a:effectLst/>
                <a:uLnTx/>
                <a:uFillTx/>
                <a:latin typeface="Frutiger 45 Light" panose="020B0500000000000000" pitchFamily="34" charset="0"/>
                <a:ea typeface="Frutiger 45 Light" panose="020B0500000000000000" pitchFamily="34" charset="0"/>
                <a:cs typeface="Frutiger 45 Light" panose="020B0500000000000000" pitchFamily="34" charset="0"/>
              </a:defRPr>
            </a:lvl1pPr>
          </a:lstStyle>
          <a:p>
            <a:pPr lvl="0"/>
            <a:r>
              <a:rPr lang="de-DE"/>
              <a:t>…</a:t>
            </a:r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E33DB0EF-07D6-46CC-996D-F91B90664801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9106020" y="2781944"/>
            <a:ext cx="1168949" cy="1137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/>
              <a:t>Foto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9DE3F1D2-00E9-491A-83A0-51F59226554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106020" y="4048116"/>
            <a:ext cx="1191864" cy="2871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Frutiger 45 Light" panose="020B0500000000000000" pitchFamily="34" charset="0"/>
              </a:defRPr>
            </a:lvl1pPr>
            <a:lvl2pPr marL="457189" indent="0">
              <a:buNone/>
              <a:defRPr sz="1000">
                <a:latin typeface="Frutiger 45 Light" panose="020B0500000000000000" pitchFamily="34" charset="0"/>
              </a:defRPr>
            </a:lvl2pPr>
            <a:lvl3pPr marL="914377" indent="0">
              <a:buNone/>
              <a:defRPr sz="1000">
                <a:latin typeface="Frutiger 45 Light" panose="020B0500000000000000" pitchFamily="34" charset="0"/>
              </a:defRPr>
            </a:lvl3pPr>
            <a:lvl4pPr marL="1371566" indent="0">
              <a:buNone/>
              <a:defRPr sz="1000">
                <a:latin typeface="Frutiger 45 Light" panose="020B0500000000000000" pitchFamily="34" charset="0"/>
              </a:defRPr>
            </a:lvl4pPr>
            <a:lvl5pPr marL="1828755" indent="0">
              <a:buNone/>
              <a:defRPr sz="1000">
                <a:latin typeface="Frutiger 45 Light" panose="020B0500000000000000" pitchFamily="34" charset="0"/>
              </a:defRPr>
            </a:lvl5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89" name="Bildplatzhalter 17">
            <a:extLst>
              <a:ext uri="{FF2B5EF4-FFF2-40B4-BE49-F238E27FC236}">
                <a16:creationId xmlns:a16="http://schemas.microsoft.com/office/drawing/2014/main" id="{E0BD8BBD-54A0-4E3A-A86A-ACA02F6581AA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106020" y="4504216"/>
            <a:ext cx="1168949" cy="1137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/>
              <a:t>Foto</a:t>
            </a:r>
          </a:p>
        </p:txBody>
      </p:sp>
      <p:sp>
        <p:nvSpPr>
          <p:cNvPr id="90" name="Textplatzhalter 21">
            <a:extLst>
              <a:ext uri="{FF2B5EF4-FFF2-40B4-BE49-F238E27FC236}">
                <a16:creationId xmlns:a16="http://schemas.microsoft.com/office/drawing/2014/main" id="{E5A04F69-48DE-49A2-996D-06A3332633C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106020" y="5770388"/>
            <a:ext cx="1191864" cy="2871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Frutiger 45 Light" panose="020B0500000000000000" pitchFamily="34" charset="0"/>
              </a:defRPr>
            </a:lvl1pPr>
            <a:lvl2pPr marL="457189" indent="0">
              <a:buNone/>
              <a:defRPr sz="1000">
                <a:latin typeface="Frutiger 45 Light" panose="020B0500000000000000" pitchFamily="34" charset="0"/>
              </a:defRPr>
            </a:lvl2pPr>
            <a:lvl3pPr marL="914377" indent="0">
              <a:buNone/>
              <a:defRPr sz="1000">
                <a:latin typeface="Frutiger 45 Light" panose="020B0500000000000000" pitchFamily="34" charset="0"/>
              </a:defRPr>
            </a:lvl3pPr>
            <a:lvl4pPr marL="1371566" indent="0">
              <a:buNone/>
              <a:defRPr sz="1000">
                <a:latin typeface="Frutiger 45 Light" panose="020B0500000000000000" pitchFamily="34" charset="0"/>
              </a:defRPr>
            </a:lvl4pPr>
            <a:lvl5pPr marL="1828755" indent="0">
              <a:buNone/>
              <a:defRPr sz="1000">
                <a:latin typeface="Frutiger 45 Light" panose="020B0500000000000000" pitchFamily="34" charset="0"/>
              </a:defRPr>
            </a:lvl5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91" name="Bildplatzhalter 17">
            <a:extLst>
              <a:ext uri="{FF2B5EF4-FFF2-40B4-BE49-F238E27FC236}">
                <a16:creationId xmlns:a16="http://schemas.microsoft.com/office/drawing/2014/main" id="{F0954630-A074-4202-8E33-3E689C72AC2E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0522618" y="4505057"/>
            <a:ext cx="1168949" cy="1137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/>
              <a:t>Foto</a:t>
            </a:r>
          </a:p>
        </p:txBody>
      </p:sp>
      <p:sp>
        <p:nvSpPr>
          <p:cNvPr id="92" name="Textplatzhalter 21">
            <a:extLst>
              <a:ext uri="{FF2B5EF4-FFF2-40B4-BE49-F238E27FC236}">
                <a16:creationId xmlns:a16="http://schemas.microsoft.com/office/drawing/2014/main" id="{F5949BB5-982B-4597-9C94-380FAB79148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0522618" y="5771229"/>
            <a:ext cx="1191864" cy="2871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Frutiger 45 Light" panose="020B0500000000000000" pitchFamily="34" charset="0"/>
              </a:defRPr>
            </a:lvl1pPr>
            <a:lvl2pPr marL="457189" indent="0">
              <a:buNone/>
              <a:defRPr sz="1000">
                <a:latin typeface="Frutiger 45 Light" panose="020B0500000000000000" pitchFamily="34" charset="0"/>
              </a:defRPr>
            </a:lvl2pPr>
            <a:lvl3pPr marL="914377" indent="0">
              <a:buNone/>
              <a:defRPr sz="1000">
                <a:latin typeface="Frutiger 45 Light" panose="020B0500000000000000" pitchFamily="34" charset="0"/>
              </a:defRPr>
            </a:lvl3pPr>
            <a:lvl4pPr marL="1371566" indent="0">
              <a:buNone/>
              <a:defRPr sz="1000">
                <a:latin typeface="Frutiger 45 Light" panose="020B0500000000000000" pitchFamily="34" charset="0"/>
              </a:defRPr>
            </a:lvl4pPr>
            <a:lvl5pPr marL="1828755" indent="0">
              <a:buNone/>
              <a:defRPr sz="1000">
                <a:latin typeface="Frutiger 45 Light" panose="020B0500000000000000" pitchFamily="34" charset="0"/>
              </a:defRPr>
            </a:lvl5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93" name="Bildplatzhalter 17">
            <a:extLst>
              <a:ext uri="{FF2B5EF4-FFF2-40B4-BE49-F238E27FC236}">
                <a16:creationId xmlns:a16="http://schemas.microsoft.com/office/drawing/2014/main" id="{E42EC7CA-39F6-416E-ACF6-239845B3E73E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10512587" y="2793070"/>
            <a:ext cx="1168949" cy="1137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chemeClr val="tx1"/>
                </a:solidFill>
                <a:latin typeface="Frutiger 45 Light" panose="020B0500000000000000" pitchFamily="34" charset="0"/>
              </a:defRPr>
            </a:lvl1pPr>
          </a:lstStyle>
          <a:p>
            <a:r>
              <a:rPr lang="de-DE"/>
              <a:t>Foto</a:t>
            </a:r>
          </a:p>
        </p:txBody>
      </p:sp>
      <p:sp>
        <p:nvSpPr>
          <p:cNvPr id="94" name="Textplatzhalter 21">
            <a:extLst>
              <a:ext uri="{FF2B5EF4-FFF2-40B4-BE49-F238E27FC236}">
                <a16:creationId xmlns:a16="http://schemas.microsoft.com/office/drawing/2014/main" id="{92B01E5B-683B-4885-B27E-A9ACFD5BE0B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512587" y="4059242"/>
            <a:ext cx="1191864" cy="2871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latin typeface="Frutiger 45 Light" panose="020B0500000000000000" pitchFamily="34" charset="0"/>
              </a:defRPr>
            </a:lvl1pPr>
            <a:lvl2pPr marL="457189" indent="0">
              <a:buNone/>
              <a:defRPr sz="1000">
                <a:latin typeface="Frutiger 45 Light" panose="020B0500000000000000" pitchFamily="34" charset="0"/>
              </a:defRPr>
            </a:lvl2pPr>
            <a:lvl3pPr marL="914377" indent="0">
              <a:buNone/>
              <a:defRPr sz="1000">
                <a:latin typeface="Frutiger 45 Light" panose="020B0500000000000000" pitchFamily="34" charset="0"/>
              </a:defRPr>
            </a:lvl3pPr>
            <a:lvl4pPr marL="1371566" indent="0">
              <a:buNone/>
              <a:defRPr sz="1000">
                <a:latin typeface="Frutiger 45 Light" panose="020B0500000000000000" pitchFamily="34" charset="0"/>
              </a:defRPr>
            </a:lvl4pPr>
            <a:lvl5pPr marL="1828755" indent="0">
              <a:buNone/>
              <a:defRPr sz="1000">
                <a:latin typeface="Frutiger 45 Light" panose="020B0500000000000000" pitchFamily="34" charset="0"/>
              </a:defRPr>
            </a:lvl5pPr>
          </a:lstStyle>
          <a:p>
            <a:pPr lvl="0"/>
            <a:r>
              <a:rPr lang="de-DE"/>
              <a:t>Name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EEFF9AB-3DBA-4727-8523-48330CC946E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91633" y="1472552"/>
            <a:ext cx="10867777" cy="914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kumimoji="0" lang="de-DE" sz="1200" b="0" i="0" u="none" strike="noStrike" kern="1200" cap="none" spc="0" normalizeH="0" baseline="0" dirty="0" smtClean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  <a:lvl2pPr marL="457189" indent="0" algn="l">
              <a:buNone/>
              <a:defRPr sz="1100">
                <a:latin typeface="Frutiger 45 Light" panose="020B0500000000000000" pitchFamily="34" charset="0"/>
              </a:defRPr>
            </a:lvl2pPr>
            <a:lvl3pPr marL="914377" indent="0" algn="l">
              <a:buNone/>
              <a:defRPr sz="1100">
                <a:latin typeface="Frutiger 45 Light" panose="020B0500000000000000" pitchFamily="34" charset="0"/>
              </a:defRPr>
            </a:lvl3pPr>
            <a:lvl4pPr marL="1371566" indent="0" algn="l">
              <a:buNone/>
              <a:defRPr sz="1100">
                <a:latin typeface="Frutiger 45 Light" panose="020B0500000000000000" pitchFamily="34" charset="0"/>
              </a:defRPr>
            </a:lvl4pPr>
            <a:lvl5pPr marL="1828755" indent="0" algn="l">
              <a:buNone/>
              <a:defRPr sz="1100">
                <a:latin typeface="Frutiger 45 Light" panose="020B0500000000000000" pitchFamily="34" charset="0"/>
              </a:defRPr>
            </a:lvl5pPr>
          </a:lstStyle>
          <a:p>
            <a:pPr lvl="0"/>
            <a:r>
              <a:rPr lang="de-DE"/>
              <a:t>Welches (Markt-)Problem wird mit deiner Verwertungsidee gelöst?</a:t>
            </a:r>
          </a:p>
        </p:txBody>
      </p:sp>
      <p:sp>
        <p:nvSpPr>
          <p:cNvPr id="36" name="Text Placeholder 13">
            <a:extLst>
              <a:ext uri="{FF2B5EF4-FFF2-40B4-BE49-F238E27FC236}">
                <a16:creationId xmlns:a16="http://schemas.microsoft.com/office/drawing/2014/main" id="{F599F245-A326-46E5-93AE-E499C12B2CA7}"/>
              </a:ext>
            </a:extLst>
          </p:cNvPr>
          <p:cNvSpPr txBox="1">
            <a:spLocks/>
          </p:cNvSpPr>
          <p:nvPr userDrawn="1"/>
        </p:nvSpPr>
        <p:spPr>
          <a:xfrm>
            <a:off x="895350" y="1218337"/>
            <a:ext cx="3736916" cy="650398"/>
          </a:xfrm>
          <a:prstGeom prst="rect">
            <a:avLst/>
          </a:prstGeom>
          <a:ln>
            <a:noFill/>
          </a:ln>
        </p:spPr>
        <p:txBody>
          <a:bodyPr lIns="0" tIns="0" rIns="0" bIns="0" anchor="t"/>
          <a:lstStyle>
            <a:lvl1pPr marL="0" indent="0" algn="l" defTabSz="914377" rtl="0" eaLnBrk="1" latinLnBrk="0" hangingPunct="1">
              <a:lnSpc>
                <a:spcPts val="16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kern="120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7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rPr>
              <a:t>Problembeschreibung: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5AD5E3E1-D18D-47D8-AB73-5ECF6188D686}"/>
              </a:ext>
            </a:extLst>
          </p:cNvPr>
          <p:cNvSpPr/>
          <p:nvPr userDrawn="1"/>
        </p:nvSpPr>
        <p:spPr>
          <a:xfrm>
            <a:off x="778932" y="1160463"/>
            <a:ext cx="10880479" cy="120173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B21EEA7-9A46-4D0B-A1C6-61B1D45E9E93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91634" y="2881313"/>
            <a:ext cx="3796406" cy="15509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de-DE" sz="1200" b="0" i="0" u="none" strike="noStrike" kern="1200" cap="none" spc="0" normalizeH="0" baseline="0" dirty="0" smtClean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  <a:lvl2pPr marL="457189" indent="0">
              <a:buNone/>
              <a:defRPr kumimoji="0" lang="de-DE" sz="1200" b="0" i="0" u="none" strike="noStrike" kern="1200" cap="none" spc="0" normalizeH="0" baseline="0" dirty="0" smtClean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2pPr>
            <a:lvl3pPr marL="914377" indent="0">
              <a:buNone/>
              <a:defRPr kumimoji="0" lang="de-DE" sz="1200" b="0" i="0" u="none" strike="noStrike" kern="1200" cap="none" spc="0" normalizeH="0" baseline="0" dirty="0" smtClean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3pPr>
            <a:lvl4pPr marL="1371566" indent="0">
              <a:buNone/>
              <a:defRPr kumimoji="0" lang="de-DE" sz="1200" b="0" i="0" u="none" strike="noStrike" kern="1200" cap="none" spc="0" normalizeH="0" baseline="0" dirty="0" smtClean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4pPr>
            <a:lvl5pPr marL="1828755" indent="0">
              <a:buNone/>
              <a:defRPr kumimoji="0" lang="de-DE" sz="1200" b="0" i="0" u="none" strike="noStrike" kern="1200" cap="none" spc="0" normalizeH="0" baseline="0" dirty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de-DE"/>
              <a:t>In welchen Anwendungsfällen kann deine Technologie einen Vorteil bieten?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791465D-D121-4B7A-9971-8D6C0F70290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720969" y="2881313"/>
            <a:ext cx="3809106" cy="15509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de-DE" sz="1200" b="0" i="0" u="none" strike="noStrike" kern="1200" cap="none" spc="0" normalizeH="0" baseline="0" dirty="0" smtClean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  <a:lvl2pPr marL="457189" indent="0">
              <a:buNone/>
              <a:defRPr kumimoji="0" lang="de-DE" sz="1200" b="0" i="0" u="none" strike="noStrike" kern="1200" cap="none" spc="0" normalizeH="0" baseline="0" dirty="0" smtClean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2pPr>
            <a:lvl3pPr marL="914377" indent="0">
              <a:buNone/>
              <a:defRPr kumimoji="0" lang="de-DE" sz="1200" b="0" i="0" u="none" strike="noStrike" kern="1200" cap="none" spc="0" normalizeH="0" baseline="0" dirty="0" smtClean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3pPr>
            <a:lvl4pPr marL="1371566" indent="0">
              <a:buNone/>
              <a:defRPr kumimoji="0" lang="de-DE" sz="1200" b="0" i="0" u="none" strike="noStrike" kern="1200" cap="none" spc="0" normalizeH="0" baseline="0" dirty="0" smtClean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4pPr>
            <a:lvl5pPr marL="1828755" indent="0">
              <a:buNone/>
              <a:defRPr kumimoji="0" lang="de-DE" sz="1200" b="0" i="0" u="none" strike="noStrike" kern="1200" cap="none" spc="0" normalizeH="0" baseline="0" dirty="0" smtClean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de-DE"/>
              <a:t>Welche Kunden kannst du mit deiner Lösung adressieren? Gibt es schon bestehende (Pilot-)Projekte mit Unternehmen?</a:t>
            </a:r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554816FA-CA7B-4777-AAA0-83DD029B6276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92163" y="4857750"/>
            <a:ext cx="3795712" cy="1035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de-DE" sz="1200" b="0" i="0" u="none" strike="noStrike" kern="1200" cap="none" spc="0" normalizeH="0" baseline="0" dirty="0" smtClean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  <a:lvl2pPr marL="457189" indent="0">
              <a:buNone/>
              <a:defRPr sz="1100">
                <a:latin typeface="Frutiger 45 Light" panose="020B0500000000000000" pitchFamily="34" charset="0"/>
              </a:defRPr>
            </a:lvl2pPr>
            <a:lvl3pPr marL="914377" indent="0">
              <a:buNone/>
              <a:defRPr sz="1100">
                <a:latin typeface="Frutiger 45 Light" panose="020B0500000000000000" pitchFamily="34" charset="0"/>
              </a:defRPr>
            </a:lvl3pPr>
            <a:lvl4pPr marL="1371566" indent="0">
              <a:buNone/>
              <a:defRPr sz="1100">
                <a:latin typeface="Frutiger 45 Light" panose="020B0500000000000000" pitchFamily="34" charset="0"/>
              </a:defRPr>
            </a:lvl4pPr>
            <a:lvl5pPr marL="1828755" indent="0">
              <a:buNone/>
              <a:defRPr sz="1100">
                <a:latin typeface="Frutiger 45 Light" panose="020B0500000000000000" pitchFamily="34" charset="0"/>
              </a:defRPr>
            </a:lvl5pPr>
          </a:lstStyle>
          <a:p>
            <a:pPr lvl="0"/>
            <a:r>
              <a:rPr lang="de-DE"/>
              <a:t>Wieviel Budget &amp; Zeit wird benötigt, um die Technologie zu lizensieren? </a:t>
            </a:r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BFF41420-2387-409B-AAF0-6CCE4B2ABCC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4721225" y="4854575"/>
            <a:ext cx="3808413" cy="10382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0" lang="de-DE" sz="1200" b="0" i="0" u="none" strike="noStrike" kern="1200" cap="none" spc="0" normalizeH="0" baseline="0" dirty="0" smtClean="0">
                <a:ln>
                  <a:noFill/>
                </a:ln>
                <a:solidFill>
                  <a:srgbClr val="4B5050"/>
                </a:solidFill>
                <a:effectLst/>
                <a:uLnTx/>
                <a:uFillTx/>
                <a:latin typeface="Frutiger 45 Light" panose="020B0500000000000000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  <a:lvl2pPr marL="457189" indent="0">
              <a:buNone/>
              <a:defRPr sz="1100">
                <a:latin typeface="Frutiger 45 Light" panose="020B0500000000000000" pitchFamily="34" charset="0"/>
              </a:defRPr>
            </a:lvl2pPr>
            <a:lvl3pPr marL="914377" indent="0">
              <a:buNone/>
              <a:defRPr sz="1100">
                <a:latin typeface="Frutiger 45 Light" panose="020B0500000000000000" pitchFamily="34" charset="0"/>
              </a:defRPr>
            </a:lvl3pPr>
            <a:lvl4pPr marL="1371566" indent="0">
              <a:buNone/>
              <a:defRPr sz="1100">
                <a:latin typeface="Frutiger 45 Light" panose="020B0500000000000000" pitchFamily="34" charset="0"/>
              </a:defRPr>
            </a:lvl4pPr>
            <a:lvl5pPr marL="1828755" indent="0">
              <a:buNone/>
              <a:defRPr sz="1100">
                <a:latin typeface="Frutiger 45 Light" panose="020B0500000000000000" pitchFamily="34" charset="0"/>
              </a:defRPr>
            </a:lvl5pPr>
          </a:lstStyle>
          <a:p>
            <a:pPr lvl="0"/>
            <a:r>
              <a:rPr lang="de-DE"/>
              <a:t>Welche Schritte sind noch für die Verwertung nötig? </a:t>
            </a:r>
          </a:p>
        </p:txBody>
      </p:sp>
      <p:sp>
        <p:nvSpPr>
          <p:cNvPr id="52" name="TextBox 22">
            <a:extLst>
              <a:ext uri="{FF2B5EF4-FFF2-40B4-BE49-F238E27FC236}">
                <a16:creationId xmlns:a16="http://schemas.microsoft.com/office/drawing/2014/main" id="{DDA3CB66-EFD7-451F-9A6B-82CD1A609474}"/>
              </a:ext>
            </a:extLst>
          </p:cNvPr>
          <p:cNvSpPr txBox="1"/>
          <p:nvPr userDrawn="1"/>
        </p:nvSpPr>
        <p:spPr>
          <a:xfrm>
            <a:off x="5958005" y="6276255"/>
            <a:ext cx="27599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00" b="0" spc="40" baseline="0" smtClean="0">
                <a:solidFill>
                  <a:schemeClr val="tx2">
                    <a:lumMod val="75000"/>
                    <a:lumOff val="25000"/>
                  </a:schemeClr>
                </a:solidFill>
                <a:latin typeface="Frutiger 45 Light" panose="020B0500000000000000" pitchFamily="34" charset="0"/>
              </a:rPr>
              <a:pPr algn="r"/>
              <a:t>‹#›</a:t>
            </a:fld>
            <a:endParaRPr lang="en-US" sz="1000" b="0" spc="40" baseline="0">
              <a:solidFill>
                <a:schemeClr val="tx2">
                  <a:lumMod val="75000"/>
                  <a:lumOff val="25000"/>
                </a:schemeClr>
              </a:solidFill>
              <a:latin typeface="Frutiger 45 Light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056174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73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1922060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308204634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Mini Half Picture a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301316" y="2057400"/>
            <a:ext cx="50948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48492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Mini Half Picture a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791634" y="2057400"/>
            <a:ext cx="10604500" cy="3657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91634" y="2057400"/>
            <a:ext cx="5094817" cy="36576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9136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, Mission &amp; Valu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8936" y="767788"/>
            <a:ext cx="10604499" cy="511013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933" b="0" cap="all" spc="67" baseline="0">
                <a:solidFill>
                  <a:schemeClr val="accent1"/>
                </a:solidFill>
                <a:latin typeface="Lato Black" panose="020F0A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91633" y="1278801"/>
            <a:ext cx="10604499" cy="18845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200" b="0" cap="none" spc="0" baseline="0">
                <a:solidFill>
                  <a:schemeClr val="accent4"/>
                </a:solidFill>
                <a:latin typeface="Lato" panose="020F0502020204030203" pitchFamily="34" charset="0"/>
                <a:ea typeface="Roboto" panose="02000000000000000000" pitchFamily="2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91633" y="656089"/>
            <a:ext cx="12192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91634" y="6297122"/>
            <a:ext cx="2378073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JAFAR DESIGNS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STUDIO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0" y="2057400"/>
            <a:ext cx="4203621" cy="3657600"/>
          </a:xfrm>
          <a:custGeom>
            <a:avLst/>
            <a:gdLst>
              <a:gd name="connsiteX0" fmla="*/ 0 w 9516533"/>
              <a:gd name="connsiteY0" fmla="*/ 0 h 8280400"/>
              <a:gd name="connsiteX1" fmla="*/ 5376333 w 9516533"/>
              <a:gd name="connsiteY1" fmla="*/ 0 h 8280400"/>
              <a:gd name="connsiteX2" fmla="*/ 9516533 w 9516533"/>
              <a:gd name="connsiteY2" fmla="*/ 4140200 h 8280400"/>
              <a:gd name="connsiteX3" fmla="*/ 5376333 w 9516533"/>
              <a:gd name="connsiteY3" fmla="*/ 8280400 h 8280400"/>
              <a:gd name="connsiteX4" fmla="*/ 0 w 9516533"/>
              <a:gd name="connsiteY4" fmla="*/ 8280400 h 828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16533" h="8280400">
                <a:moveTo>
                  <a:pt x="0" y="0"/>
                </a:moveTo>
                <a:lnTo>
                  <a:pt x="5376333" y="0"/>
                </a:lnTo>
                <a:cubicBezTo>
                  <a:pt x="7662902" y="0"/>
                  <a:pt x="9516533" y="1853631"/>
                  <a:pt x="9516533" y="4140200"/>
                </a:cubicBezTo>
                <a:cubicBezTo>
                  <a:pt x="9516533" y="6426769"/>
                  <a:pt x="7662902" y="8280400"/>
                  <a:pt x="5376333" y="8280400"/>
                </a:cubicBezTo>
                <a:lnTo>
                  <a:pt x="0" y="8280400"/>
                </a:lnTo>
                <a:close/>
              </a:path>
            </a:pathLst>
          </a:custGeom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60197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  <p15:guide id="5" orient="horz" pos="97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Half Picture at Lef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5314951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08963463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Half Picture at Lef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 userDrawn="1"/>
        </p:nvSpPr>
        <p:spPr>
          <a:xfrm>
            <a:off x="8908408" y="6297122"/>
            <a:ext cx="1547245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067" b="1" spc="40" baseline="0">
                <a:solidFill>
                  <a:schemeClr val="accent3"/>
                </a:solidFill>
                <a:latin typeface="Lato" panose="020F0502020204030203" pitchFamily="34" charset="0"/>
              </a:rPr>
              <a:t>BUSINESS </a:t>
            </a:r>
            <a:r>
              <a:rPr lang="en-US" sz="1067" b="1" spc="40" baseline="0">
                <a:solidFill>
                  <a:schemeClr val="accent2"/>
                </a:solidFill>
                <a:latin typeface="Lato" panose="020F0502020204030203" pitchFamily="34" charset="0"/>
              </a:rPr>
              <a:t>PROPOSAL</a:t>
            </a:r>
          </a:p>
        </p:txBody>
      </p:sp>
      <p:sp>
        <p:nvSpPr>
          <p:cNvPr id="23" name="TextBox 22"/>
          <p:cNvSpPr txBox="1"/>
          <p:nvPr userDrawn="1"/>
        </p:nvSpPr>
        <p:spPr>
          <a:xfrm>
            <a:off x="10585897" y="6297122"/>
            <a:ext cx="275991" cy="3284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7692F5A-FC14-4E83-B4CC-18F6C2D780A4}" type="slidenum">
              <a:rPr lang="en-US" sz="1067" b="0" spc="40" baseline="0" smtClean="0">
                <a:solidFill>
                  <a:schemeClr val="accent4"/>
                </a:solidFill>
                <a:latin typeface="Lato" panose="020F0502020204030203" pitchFamily="34" charset="0"/>
              </a:rPr>
              <a:pPr algn="r"/>
              <a:t>‹#›</a:t>
            </a:fld>
            <a:endParaRPr lang="en-US" sz="1067" b="0" spc="40" baseline="0">
              <a:solidFill>
                <a:schemeClr val="accent4"/>
              </a:solidFill>
              <a:latin typeface="Lato" panose="020F0502020204030203" pitchFamily="34" charset="0"/>
            </a:endParaRPr>
          </a:p>
        </p:txBody>
      </p:sp>
      <p:sp>
        <p:nvSpPr>
          <p:cNvPr id="11" name="Freeform 5">
            <a:hlinkClick r:id="" action="ppaction://hlinkshowjump?jump=nextslide"/>
          </p:cNvPr>
          <p:cNvSpPr>
            <a:spLocks noEditPoints="1"/>
          </p:cNvSpPr>
          <p:nvPr userDrawn="1"/>
        </p:nvSpPr>
        <p:spPr bwMode="auto">
          <a:xfrm>
            <a:off x="11209905" y="6284422"/>
            <a:ext cx="188345" cy="188345"/>
          </a:xfrm>
          <a:custGeom>
            <a:avLst/>
            <a:gdLst>
              <a:gd name="T0" fmla="*/ 883 w 2350"/>
              <a:gd name="T1" fmla="*/ 679 h 2350"/>
              <a:gd name="T2" fmla="*/ 1338 w 2350"/>
              <a:gd name="T3" fmla="*/ 1175 h 2350"/>
              <a:gd name="T4" fmla="*/ 883 w 2350"/>
              <a:gd name="T5" fmla="*/ 1671 h 2350"/>
              <a:gd name="T6" fmla="*/ 883 w 2350"/>
              <a:gd name="T7" fmla="*/ 1813 h 2350"/>
              <a:gd name="T8" fmla="*/ 1023 w 2350"/>
              <a:gd name="T9" fmla="*/ 1813 h 2350"/>
              <a:gd name="T10" fmla="*/ 1579 w 2350"/>
              <a:gd name="T11" fmla="*/ 1246 h 2350"/>
              <a:gd name="T12" fmla="*/ 1579 w 2350"/>
              <a:gd name="T13" fmla="*/ 1104 h 2350"/>
              <a:gd name="T14" fmla="*/ 1023 w 2350"/>
              <a:gd name="T15" fmla="*/ 537 h 2350"/>
              <a:gd name="T16" fmla="*/ 883 w 2350"/>
              <a:gd name="T17" fmla="*/ 537 h 2350"/>
              <a:gd name="T18" fmla="*/ 883 w 2350"/>
              <a:gd name="T19" fmla="*/ 679 h 2350"/>
              <a:gd name="T20" fmla="*/ 0 w 2350"/>
              <a:gd name="T21" fmla="*/ 1175 h 2350"/>
              <a:gd name="T22" fmla="*/ 1175 w 2350"/>
              <a:gd name="T23" fmla="*/ 2350 h 2350"/>
              <a:gd name="T24" fmla="*/ 2350 w 2350"/>
              <a:gd name="T25" fmla="*/ 1175 h 2350"/>
              <a:gd name="T26" fmla="*/ 1175 w 2350"/>
              <a:gd name="T27" fmla="*/ 0 h 2350"/>
              <a:gd name="T28" fmla="*/ 0 w 2350"/>
              <a:gd name="T29" fmla="*/ 1175 h 2350"/>
              <a:gd name="T30" fmla="*/ 2198 w 2350"/>
              <a:gd name="T31" fmla="*/ 1175 h 2350"/>
              <a:gd name="T32" fmla="*/ 1175 w 2350"/>
              <a:gd name="T33" fmla="*/ 2198 h 2350"/>
              <a:gd name="T34" fmla="*/ 152 w 2350"/>
              <a:gd name="T35" fmla="*/ 1175 h 2350"/>
              <a:gd name="T36" fmla="*/ 1175 w 2350"/>
              <a:gd name="T37" fmla="*/ 152 h 2350"/>
              <a:gd name="T38" fmla="*/ 2198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883" y="679"/>
                </a:moveTo>
                <a:cubicBezTo>
                  <a:pt x="1338" y="1175"/>
                  <a:pt x="1338" y="1175"/>
                  <a:pt x="1338" y="1175"/>
                </a:cubicBezTo>
                <a:cubicBezTo>
                  <a:pt x="883" y="1671"/>
                  <a:pt x="883" y="1671"/>
                  <a:pt x="883" y="1671"/>
                </a:cubicBezTo>
                <a:cubicBezTo>
                  <a:pt x="844" y="1710"/>
                  <a:pt x="844" y="1774"/>
                  <a:pt x="883" y="1813"/>
                </a:cubicBezTo>
                <a:cubicBezTo>
                  <a:pt x="922" y="1852"/>
                  <a:pt x="985" y="1852"/>
                  <a:pt x="1023" y="1813"/>
                </a:cubicBezTo>
                <a:cubicBezTo>
                  <a:pt x="1579" y="1246"/>
                  <a:pt x="1579" y="1246"/>
                  <a:pt x="1579" y="1246"/>
                </a:cubicBezTo>
                <a:cubicBezTo>
                  <a:pt x="1618" y="1207"/>
                  <a:pt x="1618" y="1143"/>
                  <a:pt x="1579" y="1104"/>
                </a:cubicBezTo>
                <a:cubicBezTo>
                  <a:pt x="1023" y="537"/>
                  <a:pt x="1023" y="537"/>
                  <a:pt x="1023" y="537"/>
                </a:cubicBezTo>
                <a:cubicBezTo>
                  <a:pt x="985" y="498"/>
                  <a:pt x="922" y="498"/>
                  <a:pt x="883" y="537"/>
                </a:cubicBezTo>
                <a:cubicBezTo>
                  <a:pt x="844" y="576"/>
                  <a:pt x="844" y="640"/>
                  <a:pt x="883" y="679"/>
                </a:cubicBezTo>
                <a:close/>
                <a:moveTo>
                  <a:pt x="0" y="1175"/>
                </a:move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lose/>
                <a:moveTo>
                  <a:pt x="2198" y="1175"/>
                </a:move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2" name="Freeform 5">
            <a:hlinkClick r:id="" action="ppaction://hlinkshowjump?jump=previousslide"/>
          </p:cNvPr>
          <p:cNvSpPr>
            <a:spLocks noEditPoints="1"/>
          </p:cNvSpPr>
          <p:nvPr userDrawn="1"/>
        </p:nvSpPr>
        <p:spPr bwMode="auto">
          <a:xfrm>
            <a:off x="10992130" y="6284422"/>
            <a:ext cx="188345" cy="188345"/>
          </a:xfrm>
          <a:custGeom>
            <a:avLst/>
            <a:gdLst>
              <a:gd name="T0" fmla="*/ 1467 w 2350"/>
              <a:gd name="T1" fmla="*/ 1671 h 2350"/>
              <a:gd name="T2" fmla="*/ 1012 w 2350"/>
              <a:gd name="T3" fmla="*/ 1175 h 2350"/>
              <a:gd name="T4" fmla="*/ 1467 w 2350"/>
              <a:gd name="T5" fmla="*/ 679 h 2350"/>
              <a:gd name="T6" fmla="*/ 1467 w 2350"/>
              <a:gd name="T7" fmla="*/ 537 h 2350"/>
              <a:gd name="T8" fmla="*/ 1327 w 2350"/>
              <a:gd name="T9" fmla="*/ 537 h 2350"/>
              <a:gd name="T10" fmla="*/ 771 w 2350"/>
              <a:gd name="T11" fmla="*/ 1104 h 2350"/>
              <a:gd name="T12" fmla="*/ 771 w 2350"/>
              <a:gd name="T13" fmla="*/ 1246 h 2350"/>
              <a:gd name="T14" fmla="*/ 1327 w 2350"/>
              <a:gd name="T15" fmla="*/ 1813 h 2350"/>
              <a:gd name="T16" fmla="*/ 1467 w 2350"/>
              <a:gd name="T17" fmla="*/ 1813 h 2350"/>
              <a:gd name="T18" fmla="*/ 1467 w 2350"/>
              <a:gd name="T19" fmla="*/ 1671 h 2350"/>
              <a:gd name="T20" fmla="*/ 2350 w 2350"/>
              <a:gd name="T21" fmla="*/ 1175 h 2350"/>
              <a:gd name="T22" fmla="*/ 1175 w 2350"/>
              <a:gd name="T23" fmla="*/ 0 h 2350"/>
              <a:gd name="T24" fmla="*/ 0 w 2350"/>
              <a:gd name="T25" fmla="*/ 1175 h 2350"/>
              <a:gd name="T26" fmla="*/ 1175 w 2350"/>
              <a:gd name="T27" fmla="*/ 2350 h 2350"/>
              <a:gd name="T28" fmla="*/ 2350 w 2350"/>
              <a:gd name="T29" fmla="*/ 1175 h 2350"/>
              <a:gd name="T30" fmla="*/ 152 w 2350"/>
              <a:gd name="T31" fmla="*/ 1175 h 2350"/>
              <a:gd name="T32" fmla="*/ 1175 w 2350"/>
              <a:gd name="T33" fmla="*/ 152 h 2350"/>
              <a:gd name="T34" fmla="*/ 2198 w 2350"/>
              <a:gd name="T35" fmla="*/ 1175 h 2350"/>
              <a:gd name="T36" fmla="*/ 1175 w 2350"/>
              <a:gd name="T37" fmla="*/ 2198 h 2350"/>
              <a:gd name="T38" fmla="*/ 152 w 2350"/>
              <a:gd name="T39" fmla="*/ 1175 h 2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50" h="2350">
                <a:moveTo>
                  <a:pt x="1467" y="1671"/>
                </a:moveTo>
                <a:cubicBezTo>
                  <a:pt x="1012" y="1175"/>
                  <a:pt x="1012" y="1175"/>
                  <a:pt x="1012" y="1175"/>
                </a:cubicBezTo>
                <a:cubicBezTo>
                  <a:pt x="1467" y="679"/>
                  <a:pt x="1467" y="679"/>
                  <a:pt x="1467" y="679"/>
                </a:cubicBezTo>
                <a:cubicBezTo>
                  <a:pt x="1506" y="640"/>
                  <a:pt x="1506" y="576"/>
                  <a:pt x="1467" y="537"/>
                </a:cubicBezTo>
                <a:cubicBezTo>
                  <a:pt x="1428" y="498"/>
                  <a:pt x="1365" y="498"/>
                  <a:pt x="1327" y="537"/>
                </a:cubicBezTo>
                <a:cubicBezTo>
                  <a:pt x="771" y="1104"/>
                  <a:pt x="771" y="1104"/>
                  <a:pt x="771" y="1104"/>
                </a:cubicBezTo>
                <a:cubicBezTo>
                  <a:pt x="732" y="1143"/>
                  <a:pt x="732" y="1207"/>
                  <a:pt x="771" y="1246"/>
                </a:cubicBezTo>
                <a:cubicBezTo>
                  <a:pt x="1327" y="1813"/>
                  <a:pt x="1327" y="1813"/>
                  <a:pt x="1327" y="1813"/>
                </a:cubicBezTo>
                <a:cubicBezTo>
                  <a:pt x="1365" y="1852"/>
                  <a:pt x="1428" y="1852"/>
                  <a:pt x="1467" y="1813"/>
                </a:cubicBezTo>
                <a:cubicBezTo>
                  <a:pt x="1506" y="1774"/>
                  <a:pt x="1506" y="1710"/>
                  <a:pt x="1467" y="1671"/>
                </a:cubicBezTo>
                <a:close/>
                <a:moveTo>
                  <a:pt x="2350" y="1175"/>
                </a:moveTo>
                <a:cubicBezTo>
                  <a:pt x="2350" y="526"/>
                  <a:pt x="1824" y="0"/>
                  <a:pt x="1175" y="0"/>
                </a:cubicBezTo>
                <a:cubicBezTo>
                  <a:pt x="526" y="0"/>
                  <a:pt x="0" y="526"/>
                  <a:pt x="0" y="1175"/>
                </a:cubicBezTo>
                <a:cubicBezTo>
                  <a:pt x="0" y="1824"/>
                  <a:pt x="526" y="2350"/>
                  <a:pt x="1175" y="2350"/>
                </a:cubicBezTo>
                <a:cubicBezTo>
                  <a:pt x="1824" y="2350"/>
                  <a:pt x="2350" y="1824"/>
                  <a:pt x="2350" y="1175"/>
                </a:cubicBezTo>
                <a:close/>
                <a:moveTo>
                  <a:pt x="152" y="1175"/>
                </a:moveTo>
                <a:cubicBezTo>
                  <a:pt x="152" y="610"/>
                  <a:pt x="610" y="152"/>
                  <a:pt x="1175" y="152"/>
                </a:cubicBezTo>
                <a:cubicBezTo>
                  <a:pt x="1740" y="152"/>
                  <a:pt x="2198" y="610"/>
                  <a:pt x="2198" y="1175"/>
                </a:cubicBezTo>
                <a:cubicBezTo>
                  <a:pt x="2198" y="1740"/>
                  <a:pt x="1740" y="2198"/>
                  <a:pt x="1175" y="2198"/>
                </a:cubicBezTo>
                <a:cubicBezTo>
                  <a:pt x="610" y="2198"/>
                  <a:pt x="152" y="1740"/>
                  <a:pt x="152" y="117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FontTx/>
              <a:buNone/>
              <a:defRPr sz="1333">
                <a:solidFill>
                  <a:schemeClr val="accent5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728420"/>
      </p:ext>
    </p:extLst>
  </p:cSld>
  <p:clrMapOvr>
    <a:masterClrMapping/>
  </p:clrMapOvr>
  <p:transition spd="slow" advClick="0" advTm="3000">
    <p:fade/>
  </p:transition>
  <p:extLst>
    <p:ext uri="{DCECCB84-F9BA-43D5-87BE-67443E8EF086}">
      <p15:sldGuideLst xmlns:p15="http://schemas.microsoft.com/office/powerpoint/2012/main">
        <p15:guide id="0" orient="horz" pos="972">
          <p15:clr>
            <a:srgbClr val="FBAE40"/>
          </p15:clr>
        </p15:guide>
        <p15:guide id="1" orient="horz" pos="2700">
          <p15:clr>
            <a:srgbClr val="FBAE40"/>
          </p15:clr>
        </p15:guide>
        <p15:guide id="2" pos="5384">
          <p15:clr>
            <a:srgbClr val="FBAE40"/>
          </p15:clr>
        </p15:guide>
        <p15:guide id="3" pos="374">
          <p15:clr>
            <a:srgbClr val="FBAE40"/>
          </p15:clr>
        </p15:guide>
        <p15:guide id="4" orient="horz" pos="30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597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5" r:id="rId24"/>
    <p:sldLayoutId id="2147483684" r:id="rId25"/>
  </p:sldLayoutIdLst>
  <p:transition spd="slow" advClick="0" advTm="3000">
    <p:fade/>
  </p:transition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>
            <a:extLst>
              <a:ext uri="{FF2B5EF4-FFF2-40B4-BE49-F238E27FC236}">
                <a16:creationId xmlns:a16="http://schemas.microsoft.com/office/drawing/2014/main" id="{C3F631CE-40A3-485A-A9A4-574C4CFED69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752610" y="2616223"/>
            <a:ext cx="2885937" cy="3277201"/>
          </a:xfrm>
          <a:prstGeom prst="rect">
            <a:avLst/>
          </a:prstGeom>
        </p:spPr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BA57AB-C79A-4F0A-B2EE-952332BE37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F2ABF0F-DCFE-4FCF-B2A5-6E6C6F646F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32C2884-5ABE-40E7-A9CC-6A222EAF7E8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34D764C-51BA-4DCF-A4A7-0A39C97FDF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EA424A33-5F4B-4859-B74F-28E01B4CAB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302215C0-DAF4-4F44-BE01-F4CEBCE66AB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AE74F79-EE05-4933-A1B4-BBF62BD1F61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CADC1A2E-57BA-4198-B61B-543F01E8E4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513081"/>
      </p:ext>
    </p:extLst>
  </p:cSld>
  <p:clrMapOvr>
    <a:masterClrMapping/>
  </p:clrMapOvr>
  <p:transition spd="slow" advClick="0" advTm="3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35747ED-185A-4437-84E5-4D3EFBB6F0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ED2C3C-C5FE-4530-AD81-3A6E66086E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9F01B28-0CE1-4D9D-BBEA-76BFFD5816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6E58656-6677-44F8-83F2-58EDC25EA03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6B34CE67-81AD-41FB-9BB5-1D96EB5C9C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50F0188-A2AA-45C1-9A8B-D9CBC2D4F36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E13C42E-125C-40DF-9B62-657EABF6CE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FF91C469-C886-41F6-B3E1-BAE08F4C27B5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1E009BBF-BFE9-4CD1-ACE9-74E877DC1E5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339E11D7-6052-4888-9631-C9414773325A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ACF79944-A252-4FAB-886C-537ED90EE63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B66B371E-0D6F-4183-9360-64517322634E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0AAF5E8C-37BB-4D42-86E7-E3939BBA8F3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23A7C1C0-43F8-4580-9EA5-9F930E4F882D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FF080BC3-62D3-4995-8DCA-9B3F9FCD72E5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883792"/>
      </p:ext>
    </p:extLst>
  </p:cSld>
  <p:clrMapOvr>
    <a:masterClrMapping/>
  </p:clrMapOvr>
  <p:transition spd="slow" advClick="0" advTm="3000">
    <p:fade/>
  </p:transition>
</p:sld>
</file>

<file path=ppt/theme/theme1.xml><?xml version="1.0" encoding="utf-8"?>
<a:theme xmlns:a="http://schemas.openxmlformats.org/drawingml/2006/main" name="Office Theme">
  <a:themeElements>
    <a:clrScheme name="Benutzerdefiniert 49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4B5050"/>
      </a:accent1>
      <a:accent2>
        <a:srgbClr val="179C7D"/>
      </a:accent2>
      <a:accent3>
        <a:srgbClr val="6E7378"/>
      </a:accent3>
      <a:accent4>
        <a:srgbClr val="6DBFA9"/>
      </a:accent4>
      <a:accent5>
        <a:srgbClr val="AAAFB4"/>
      </a:accent5>
      <a:accent6>
        <a:srgbClr val="DCE1E6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572B5B48DE2A54CB5B9077076D3A76D" ma:contentTypeVersion="8" ma:contentTypeDescription="Ein neues Dokument erstellen." ma:contentTypeScope="" ma:versionID="07ab6fa5edfb4d1beea58a91075ffe98">
  <xsd:schema xmlns:xsd="http://www.w3.org/2001/XMLSchema" xmlns:xs="http://www.w3.org/2001/XMLSchema" xmlns:p="http://schemas.microsoft.com/office/2006/metadata/properties" xmlns:ns2="c67744d2-dedd-4cec-aef0-99c13a5cb7b8" xmlns:ns3="19c6c967-8a62-42d5-840d-8cf39b73e19d" targetNamespace="http://schemas.microsoft.com/office/2006/metadata/properties" ma:root="true" ma:fieldsID="4042ef6526944a4c360f79660b095c52" ns2:_="" ns3:_="">
    <xsd:import namespace="c67744d2-dedd-4cec-aef0-99c13a5cb7b8"/>
    <xsd:import namespace="19c6c967-8a62-42d5-840d-8cf39b73e19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744d2-dedd-4cec-aef0-99c13a5cb7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ildmarkierungen" ma:readOnly="false" ma:fieldId="{5cf76f15-5ced-4ddc-b409-7134ff3c332f}" ma:taxonomyMulti="true" ma:sspId="6eb20c4f-c5c2-492b-9954-d638c64bfe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6c967-8a62-42d5-840d-8cf39b73e19d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8442482-cd92-4545-8bbf-724e19dbf0e6}" ma:internalName="TaxCatchAll" ma:showField="CatchAllData" ma:web="19c6c967-8a62-42d5-840d-8cf39b73e1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7744d2-dedd-4cec-aef0-99c13a5cb7b8">
      <Terms xmlns="http://schemas.microsoft.com/office/infopath/2007/PartnerControls"/>
    </lcf76f155ced4ddcb4097134ff3c332f>
    <TaxCatchAll xmlns="19c6c967-8a62-42d5-840d-8cf39b73e19d" xsi:nil="true"/>
  </documentManagement>
</p:properties>
</file>

<file path=customXml/itemProps1.xml><?xml version="1.0" encoding="utf-8"?>
<ds:datastoreItem xmlns:ds="http://schemas.openxmlformats.org/officeDocument/2006/customXml" ds:itemID="{DD4B3E5C-E4F8-4540-8A81-549BE2045C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16723E-36E2-42F2-B5BD-1712C8B45AAB}">
  <ds:schemaRefs>
    <ds:schemaRef ds:uri="19c6c967-8a62-42d5-840d-8cf39b73e19d"/>
    <ds:schemaRef ds:uri="c67744d2-dedd-4cec-aef0-99c13a5cb7b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86ACE16-C639-402A-BFE5-1898AEAC972C}">
  <ds:schemaRefs>
    <ds:schemaRef ds:uri="19c6c967-8a62-42d5-840d-8cf39b73e19d"/>
    <ds:schemaRef ds:uri="c67744d2-dedd-4cec-aef0-99c13a5cb7b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revision>1</cp:revision>
  <dcterms:created xsi:type="dcterms:W3CDTF">2022-09-26T12:42:03Z</dcterms:created>
  <dcterms:modified xsi:type="dcterms:W3CDTF">2022-11-11T14:01:48Z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0x010100D572B5B48DE2A54CB5B9077076D3A76D</vt:lpwstr>
  </property>
  <property fmtid="{D5CDD505-2E9C-101B-9397-08002B2CF9AE}" pid="3" name="MediaServiceImageTags">
    <vt:lpwstr/>
  </property>
</Properties>
</file>